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3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76" r:id="rId7"/>
    <p:sldId id="261" r:id="rId8"/>
    <p:sldId id="274" r:id="rId9"/>
    <p:sldId id="262" r:id="rId10"/>
    <p:sldId id="263" r:id="rId11"/>
    <p:sldId id="273" r:id="rId12"/>
    <p:sldId id="264" r:id="rId13"/>
    <p:sldId id="265" r:id="rId14"/>
    <p:sldId id="272" r:id="rId15"/>
    <p:sldId id="266" r:id="rId16"/>
    <p:sldId id="267" r:id="rId17"/>
    <p:sldId id="275" r:id="rId18"/>
    <p:sldId id="268" r:id="rId19"/>
    <p:sldId id="269" r:id="rId20"/>
    <p:sldId id="270" r:id="rId21"/>
    <p:sldId id="271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PT Sans Narrow" panose="020B0506020203020204" pitchFamily="3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4" roundtripDataSignature="AMtx7mipQiM7BaND7wlu/xRDOzuChroF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170" autoAdjust="0"/>
  </p:normalViewPr>
  <p:slideViewPr>
    <p:cSldViewPr snapToGrid="0">
      <p:cViewPr varScale="1">
        <p:scale>
          <a:sx n="85" d="100"/>
          <a:sy n="85" d="100"/>
        </p:scale>
        <p:origin x="137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Dunkirk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dunkirk!$E$1</c:f>
              <c:strCache>
                <c:ptCount val="1"/>
                <c:pt idx="0">
                  <c:v>Frequency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c:spPr>
          <c:invertIfNegative val="1"/>
          <c:dPt>
            <c:idx val="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CBA-48C0-A848-DAF37E561C00}"/>
              </c:ext>
            </c:extLst>
          </c:dPt>
          <c:dPt>
            <c:idx val="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CBA-48C0-A848-DAF37E561C00}"/>
              </c:ext>
            </c:extLst>
          </c:dPt>
          <c:dPt>
            <c:idx val="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CBA-48C0-A848-DAF37E561C00}"/>
              </c:ext>
            </c:extLst>
          </c:dPt>
          <c:dPt>
            <c:idx val="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CBA-48C0-A848-DAF37E561C00}"/>
              </c:ext>
            </c:extLst>
          </c:dPt>
          <c:dPt>
            <c:idx val="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2CBA-48C0-A848-DAF37E561C00}"/>
              </c:ext>
            </c:extLst>
          </c:dPt>
          <c:dPt>
            <c:idx val="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2CBA-48C0-A848-DAF37E561C00}"/>
              </c:ext>
            </c:extLst>
          </c:dPt>
          <c:dPt>
            <c:idx val="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2CBA-48C0-A848-DAF37E561C00}"/>
              </c:ext>
            </c:extLst>
          </c:dPt>
          <c:dPt>
            <c:idx val="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2CBA-48C0-A848-DAF37E561C00}"/>
              </c:ext>
            </c:extLst>
          </c:dPt>
          <c:dPt>
            <c:idx val="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2CBA-48C0-A848-DAF37E561C00}"/>
              </c:ext>
            </c:extLst>
          </c:dPt>
          <c:dPt>
            <c:idx val="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2CBA-48C0-A848-DAF37E561C00}"/>
              </c:ext>
            </c:extLst>
          </c:dPt>
          <c:dPt>
            <c:idx val="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2CBA-48C0-A848-DAF37E561C00}"/>
              </c:ext>
            </c:extLst>
          </c:dPt>
          <c:dPt>
            <c:idx val="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2CBA-48C0-A848-DAF37E561C00}"/>
              </c:ext>
            </c:extLst>
          </c:dPt>
          <c:dPt>
            <c:idx val="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2CBA-48C0-A848-DAF37E561C00}"/>
              </c:ext>
            </c:extLst>
          </c:dPt>
          <c:dPt>
            <c:idx val="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2CBA-48C0-A848-DAF37E561C00}"/>
              </c:ext>
            </c:extLst>
          </c:dPt>
          <c:dPt>
            <c:idx val="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2CBA-48C0-A848-DAF37E561C00}"/>
              </c:ext>
            </c:extLst>
          </c:dPt>
          <c:dPt>
            <c:idx val="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2CBA-48C0-A848-DAF37E561C00}"/>
              </c:ext>
            </c:extLst>
          </c:dPt>
          <c:dPt>
            <c:idx val="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2CBA-48C0-A848-DAF37E561C00}"/>
              </c:ext>
            </c:extLst>
          </c:dPt>
          <c:dPt>
            <c:idx val="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3-2CBA-48C0-A848-DAF37E561C00}"/>
              </c:ext>
            </c:extLst>
          </c:dPt>
          <c:dPt>
            <c:idx val="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5-2CBA-48C0-A848-DAF37E561C00}"/>
              </c:ext>
            </c:extLst>
          </c:dPt>
          <c:dPt>
            <c:idx val="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7-2CBA-48C0-A848-DAF37E561C00}"/>
              </c:ext>
            </c:extLst>
          </c:dPt>
          <c:dPt>
            <c:idx val="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9-2CBA-48C0-A848-DAF37E561C00}"/>
              </c:ext>
            </c:extLst>
          </c:dPt>
          <c:dPt>
            <c:idx val="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B-2CBA-48C0-A848-DAF37E561C00}"/>
              </c:ext>
            </c:extLst>
          </c:dPt>
          <c:dPt>
            <c:idx val="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D-2CBA-48C0-A848-DAF37E561C00}"/>
              </c:ext>
            </c:extLst>
          </c:dPt>
          <c:dPt>
            <c:idx val="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F-2CBA-48C0-A848-DAF37E561C00}"/>
              </c:ext>
            </c:extLst>
          </c:dPt>
          <c:dPt>
            <c:idx val="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1-2CBA-48C0-A848-DAF37E561C00}"/>
              </c:ext>
            </c:extLst>
          </c:dPt>
          <c:dPt>
            <c:idx val="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3-2CBA-48C0-A848-DAF37E561C00}"/>
              </c:ext>
            </c:extLst>
          </c:dPt>
          <c:dPt>
            <c:idx val="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5-2CBA-48C0-A848-DAF37E561C00}"/>
              </c:ext>
            </c:extLst>
          </c:dPt>
          <c:dPt>
            <c:idx val="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7-2CBA-48C0-A848-DAF37E561C00}"/>
              </c:ext>
            </c:extLst>
          </c:dPt>
          <c:dPt>
            <c:idx val="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9-2CBA-48C0-A848-DAF37E561C00}"/>
              </c:ext>
            </c:extLst>
          </c:dPt>
          <c:dPt>
            <c:idx val="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B-2CBA-48C0-A848-DAF37E561C00}"/>
              </c:ext>
            </c:extLst>
          </c:dPt>
          <c:dPt>
            <c:idx val="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D-2CBA-48C0-A848-DAF37E561C00}"/>
              </c:ext>
            </c:extLst>
          </c:dPt>
          <c:dPt>
            <c:idx val="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F-2CBA-48C0-A848-DAF37E561C00}"/>
              </c:ext>
            </c:extLst>
          </c:dPt>
          <c:dPt>
            <c:idx val="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1-2CBA-48C0-A848-DAF37E561C00}"/>
              </c:ext>
            </c:extLst>
          </c:dPt>
          <c:dPt>
            <c:idx val="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3-2CBA-48C0-A848-DAF37E561C00}"/>
              </c:ext>
            </c:extLst>
          </c:dPt>
          <c:dPt>
            <c:idx val="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5-2CBA-48C0-A848-DAF37E561C00}"/>
              </c:ext>
            </c:extLst>
          </c:dPt>
          <c:dPt>
            <c:idx val="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7-2CBA-48C0-A848-DAF37E561C00}"/>
              </c:ext>
            </c:extLst>
          </c:dPt>
          <c:dPt>
            <c:idx val="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9-2CBA-48C0-A848-DAF37E561C00}"/>
              </c:ext>
            </c:extLst>
          </c:dPt>
          <c:dPt>
            <c:idx val="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B-2CBA-48C0-A848-DAF37E561C00}"/>
              </c:ext>
            </c:extLst>
          </c:dPt>
          <c:dPt>
            <c:idx val="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D-2CBA-48C0-A848-DAF37E561C00}"/>
              </c:ext>
            </c:extLst>
          </c:dPt>
          <c:dPt>
            <c:idx val="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F-2CBA-48C0-A848-DAF37E561C00}"/>
              </c:ext>
            </c:extLst>
          </c:dPt>
          <c:dPt>
            <c:idx val="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1-2CBA-48C0-A848-DAF37E561C00}"/>
              </c:ext>
            </c:extLst>
          </c:dPt>
          <c:dPt>
            <c:idx val="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3-2CBA-48C0-A848-DAF37E561C00}"/>
              </c:ext>
            </c:extLst>
          </c:dPt>
          <c:dPt>
            <c:idx val="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5-2CBA-48C0-A848-DAF37E561C00}"/>
              </c:ext>
            </c:extLst>
          </c:dPt>
          <c:dPt>
            <c:idx val="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7-2CBA-48C0-A848-DAF37E561C00}"/>
              </c:ext>
            </c:extLst>
          </c:dPt>
          <c:dPt>
            <c:idx val="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9-2CBA-48C0-A848-DAF37E561C00}"/>
              </c:ext>
            </c:extLst>
          </c:dPt>
          <c:dPt>
            <c:idx val="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B-2CBA-48C0-A848-DAF37E561C00}"/>
              </c:ext>
            </c:extLst>
          </c:dPt>
          <c:dPt>
            <c:idx val="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D-2CBA-48C0-A848-DAF37E561C00}"/>
              </c:ext>
            </c:extLst>
          </c:dPt>
          <c:dPt>
            <c:idx val="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F-2CBA-48C0-A848-DAF37E561C00}"/>
              </c:ext>
            </c:extLst>
          </c:dPt>
          <c:dPt>
            <c:idx val="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1-2CBA-48C0-A848-DAF37E561C00}"/>
              </c:ext>
            </c:extLst>
          </c:dPt>
          <c:dPt>
            <c:idx val="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3-2CBA-48C0-A848-DAF37E561C00}"/>
              </c:ext>
            </c:extLst>
          </c:dPt>
          <c:dPt>
            <c:idx val="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5-2CBA-48C0-A848-DAF37E561C00}"/>
              </c:ext>
            </c:extLst>
          </c:dPt>
          <c:dPt>
            <c:idx val="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7-2CBA-48C0-A848-DAF37E561C00}"/>
              </c:ext>
            </c:extLst>
          </c:dPt>
          <c:dPt>
            <c:idx val="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9-2CBA-48C0-A848-DAF37E561C00}"/>
              </c:ext>
            </c:extLst>
          </c:dPt>
          <c:dPt>
            <c:idx val="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B-2CBA-48C0-A848-DAF37E561C00}"/>
              </c:ext>
            </c:extLst>
          </c:dPt>
          <c:dPt>
            <c:idx val="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D-2CBA-48C0-A848-DAF37E561C00}"/>
              </c:ext>
            </c:extLst>
          </c:dPt>
          <c:dPt>
            <c:idx val="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F-2CBA-48C0-A848-DAF37E561C00}"/>
              </c:ext>
            </c:extLst>
          </c:dPt>
          <c:dPt>
            <c:idx val="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1-2CBA-48C0-A848-DAF37E561C00}"/>
              </c:ext>
            </c:extLst>
          </c:dPt>
          <c:dPt>
            <c:idx val="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3-2CBA-48C0-A848-DAF37E561C00}"/>
              </c:ext>
            </c:extLst>
          </c:dPt>
          <c:dPt>
            <c:idx val="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5-2CBA-48C0-A848-DAF37E561C00}"/>
              </c:ext>
            </c:extLst>
          </c:dPt>
          <c:dPt>
            <c:idx val="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7-2CBA-48C0-A848-DAF37E561C00}"/>
              </c:ext>
            </c:extLst>
          </c:dPt>
          <c:dPt>
            <c:idx val="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9-2CBA-48C0-A848-DAF37E561C00}"/>
              </c:ext>
            </c:extLst>
          </c:dPt>
          <c:dPt>
            <c:idx val="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B-2CBA-48C0-A848-DAF37E561C00}"/>
              </c:ext>
            </c:extLst>
          </c:dPt>
          <c:dPt>
            <c:idx val="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D-2CBA-48C0-A848-DAF37E561C00}"/>
              </c:ext>
            </c:extLst>
          </c:dPt>
          <c:dPt>
            <c:idx val="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F-2CBA-48C0-A848-DAF37E561C00}"/>
              </c:ext>
            </c:extLst>
          </c:dPt>
          <c:dPt>
            <c:idx val="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1-2CBA-48C0-A848-DAF37E561C00}"/>
              </c:ext>
            </c:extLst>
          </c:dPt>
          <c:dPt>
            <c:idx val="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3-2CBA-48C0-A848-DAF37E561C00}"/>
              </c:ext>
            </c:extLst>
          </c:dPt>
          <c:dPt>
            <c:idx val="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5-2CBA-48C0-A848-DAF37E561C00}"/>
              </c:ext>
            </c:extLst>
          </c:dPt>
          <c:dPt>
            <c:idx val="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7-2CBA-48C0-A848-DAF37E561C00}"/>
              </c:ext>
            </c:extLst>
          </c:dPt>
          <c:dPt>
            <c:idx val="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9-2CBA-48C0-A848-DAF37E561C00}"/>
              </c:ext>
            </c:extLst>
          </c:dPt>
          <c:dPt>
            <c:idx val="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B-2CBA-48C0-A848-DAF37E561C00}"/>
              </c:ext>
            </c:extLst>
          </c:dPt>
          <c:dPt>
            <c:idx val="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D-2CBA-48C0-A848-DAF37E561C00}"/>
              </c:ext>
            </c:extLst>
          </c:dPt>
          <c:dPt>
            <c:idx val="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F-2CBA-48C0-A848-DAF37E561C00}"/>
              </c:ext>
            </c:extLst>
          </c:dPt>
          <c:dPt>
            <c:idx val="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1-2CBA-48C0-A848-DAF37E561C00}"/>
              </c:ext>
            </c:extLst>
          </c:dPt>
          <c:dPt>
            <c:idx val="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3-2CBA-48C0-A848-DAF37E561C00}"/>
              </c:ext>
            </c:extLst>
          </c:dPt>
          <c:dPt>
            <c:idx val="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5-2CBA-48C0-A848-DAF37E561C00}"/>
              </c:ext>
            </c:extLst>
          </c:dPt>
          <c:dPt>
            <c:idx val="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7-2CBA-48C0-A848-DAF37E561C00}"/>
              </c:ext>
            </c:extLst>
          </c:dPt>
          <c:dPt>
            <c:idx val="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9-2CBA-48C0-A848-DAF37E561C00}"/>
              </c:ext>
            </c:extLst>
          </c:dPt>
          <c:dPt>
            <c:idx val="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B-2CBA-48C0-A848-DAF37E561C00}"/>
              </c:ext>
            </c:extLst>
          </c:dPt>
          <c:dPt>
            <c:idx val="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D-2CBA-48C0-A848-DAF37E561C00}"/>
              </c:ext>
            </c:extLst>
          </c:dPt>
          <c:dPt>
            <c:idx val="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F-2CBA-48C0-A848-DAF37E561C00}"/>
              </c:ext>
            </c:extLst>
          </c:dPt>
          <c:dPt>
            <c:idx val="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1-2CBA-48C0-A848-DAF37E561C00}"/>
              </c:ext>
            </c:extLst>
          </c:dPt>
          <c:dPt>
            <c:idx val="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3-2CBA-48C0-A848-DAF37E561C00}"/>
              </c:ext>
            </c:extLst>
          </c:dPt>
          <c:dPt>
            <c:idx val="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5-2CBA-48C0-A848-DAF37E561C00}"/>
              </c:ext>
            </c:extLst>
          </c:dPt>
          <c:dPt>
            <c:idx val="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7-2CBA-48C0-A848-DAF37E561C00}"/>
              </c:ext>
            </c:extLst>
          </c:dPt>
          <c:dPt>
            <c:idx val="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9-2CBA-48C0-A848-DAF37E561C00}"/>
              </c:ext>
            </c:extLst>
          </c:dPt>
          <c:dPt>
            <c:idx val="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B-2CBA-48C0-A848-DAF37E561C00}"/>
              </c:ext>
            </c:extLst>
          </c:dPt>
          <c:dPt>
            <c:idx val="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D-2CBA-48C0-A848-DAF37E561C00}"/>
              </c:ext>
            </c:extLst>
          </c:dPt>
          <c:dPt>
            <c:idx val="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F-2CBA-48C0-A848-DAF37E561C00}"/>
              </c:ext>
            </c:extLst>
          </c:dPt>
          <c:dPt>
            <c:idx val="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1-2CBA-48C0-A848-DAF37E561C00}"/>
              </c:ext>
            </c:extLst>
          </c:dPt>
          <c:dPt>
            <c:idx val="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3-2CBA-48C0-A848-DAF37E561C00}"/>
              </c:ext>
            </c:extLst>
          </c:dPt>
          <c:dPt>
            <c:idx val="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5-2CBA-48C0-A848-DAF37E561C00}"/>
              </c:ext>
            </c:extLst>
          </c:dPt>
          <c:dPt>
            <c:idx val="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7-2CBA-48C0-A848-DAF37E561C00}"/>
              </c:ext>
            </c:extLst>
          </c:dPt>
          <c:dPt>
            <c:idx val="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9-2CBA-48C0-A848-DAF37E561C00}"/>
              </c:ext>
            </c:extLst>
          </c:dPt>
          <c:dPt>
            <c:idx val="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B-2CBA-48C0-A848-DAF37E561C00}"/>
              </c:ext>
            </c:extLst>
          </c:dPt>
          <c:dPt>
            <c:idx val="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D-2CBA-48C0-A848-DAF37E561C00}"/>
              </c:ext>
            </c:extLst>
          </c:dPt>
          <c:dPt>
            <c:idx val="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F-2CBA-48C0-A848-DAF37E561C00}"/>
              </c:ext>
            </c:extLst>
          </c:dPt>
          <c:dPt>
            <c:idx val="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1-2CBA-48C0-A848-DAF37E561C00}"/>
              </c:ext>
            </c:extLst>
          </c:dPt>
          <c:dPt>
            <c:idx val="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3-2CBA-48C0-A848-DAF37E561C00}"/>
              </c:ext>
            </c:extLst>
          </c:dPt>
          <c:dPt>
            <c:idx val="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5-2CBA-48C0-A848-DAF37E561C00}"/>
              </c:ext>
            </c:extLst>
          </c:dPt>
          <c:dPt>
            <c:idx val="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7-2CBA-48C0-A848-DAF37E561C00}"/>
              </c:ext>
            </c:extLst>
          </c:dPt>
          <c:dPt>
            <c:idx val="1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9-2CBA-48C0-A848-DAF37E561C00}"/>
              </c:ext>
            </c:extLst>
          </c:dPt>
          <c:dPt>
            <c:idx val="1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B-2CBA-48C0-A848-DAF37E561C00}"/>
              </c:ext>
            </c:extLst>
          </c:dPt>
          <c:dPt>
            <c:idx val="1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D-2CBA-48C0-A848-DAF37E561C00}"/>
              </c:ext>
            </c:extLst>
          </c:dPt>
          <c:dPt>
            <c:idx val="1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F-2CBA-48C0-A848-DAF37E561C00}"/>
              </c:ext>
            </c:extLst>
          </c:dPt>
          <c:dPt>
            <c:idx val="1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1-2CBA-48C0-A848-DAF37E561C00}"/>
              </c:ext>
            </c:extLst>
          </c:dPt>
          <c:dPt>
            <c:idx val="1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3-2CBA-48C0-A848-DAF37E561C00}"/>
              </c:ext>
            </c:extLst>
          </c:dPt>
          <c:dPt>
            <c:idx val="1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5-2CBA-48C0-A848-DAF37E561C00}"/>
              </c:ext>
            </c:extLst>
          </c:dPt>
          <c:dPt>
            <c:idx val="1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7-2CBA-48C0-A848-DAF37E561C00}"/>
              </c:ext>
            </c:extLst>
          </c:dPt>
          <c:dPt>
            <c:idx val="1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9-2CBA-48C0-A848-DAF37E561C00}"/>
              </c:ext>
            </c:extLst>
          </c:dPt>
          <c:dPt>
            <c:idx val="1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B-2CBA-48C0-A848-DAF37E561C00}"/>
              </c:ext>
            </c:extLst>
          </c:dPt>
          <c:dPt>
            <c:idx val="1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D-2CBA-48C0-A848-DAF37E561C00}"/>
              </c:ext>
            </c:extLst>
          </c:dPt>
          <c:dPt>
            <c:idx val="1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F-2CBA-48C0-A848-DAF37E561C00}"/>
              </c:ext>
            </c:extLst>
          </c:dPt>
          <c:dPt>
            <c:idx val="1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1-2CBA-48C0-A848-DAF37E561C00}"/>
              </c:ext>
            </c:extLst>
          </c:dPt>
          <c:dPt>
            <c:idx val="1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3-2CBA-48C0-A848-DAF37E561C00}"/>
              </c:ext>
            </c:extLst>
          </c:dPt>
          <c:dPt>
            <c:idx val="1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5-2CBA-48C0-A848-DAF37E561C00}"/>
              </c:ext>
            </c:extLst>
          </c:dPt>
          <c:dPt>
            <c:idx val="1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7-2CBA-48C0-A848-DAF37E561C00}"/>
              </c:ext>
            </c:extLst>
          </c:dPt>
          <c:dPt>
            <c:idx val="1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9-2CBA-48C0-A848-DAF37E561C00}"/>
              </c:ext>
            </c:extLst>
          </c:dPt>
          <c:dPt>
            <c:idx val="1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B-2CBA-48C0-A848-DAF37E561C00}"/>
              </c:ext>
            </c:extLst>
          </c:dPt>
          <c:dPt>
            <c:idx val="1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D-2CBA-48C0-A848-DAF37E561C00}"/>
              </c:ext>
            </c:extLst>
          </c:dPt>
          <c:dPt>
            <c:idx val="1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F-2CBA-48C0-A848-DAF37E561C00}"/>
              </c:ext>
            </c:extLst>
          </c:dPt>
          <c:dPt>
            <c:idx val="1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1-2CBA-48C0-A848-DAF37E561C00}"/>
              </c:ext>
            </c:extLst>
          </c:dPt>
          <c:dPt>
            <c:idx val="1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3-2CBA-48C0-A848-DAF37E561C00}"/>
              </c:ext>
            </c:extLst>
          </c:dPt>
          <c:dPt>
            <c:idx val="1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5-2CBA-48C0-A848-DAF37E561C00}"/>
              </c:ext>
            </c:extLst>
          </c:dPt>
          <c:dPt>
            <c:idx val="1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7-2CBA-48C0-A848-DAF37E561C00}"/>
              </c:ext>
            </c:extLst>
          </c:dPt>
          <c:dPt>
            <c:idx val="1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9-2CBA-48C0-A848-DAF37E561C00}"/>
              </c:ext>
            </c:extLst>
          </c:dPt>
          <c:dPt>
            <c:idx val="1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B-2CBA-48C0-A848-DAF37E561C00}"/>
              </c:ext>
            </c:extLst>
          </c:dPt>
          <c:dPt>
            <c:idx val="1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D-2CBA-48C0-A848-DAF37E561C00}"/>
              </c:ext>
            </c:extLst>
          </c:dPt>
          <c:dPt>
            <c:idx val="1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F-2CBA-48C0-A848-DAF37E561C00}"/>
              </c:ext>
            </c:extLst>
          </c:dPt>
          <c:dPt>
            <c:idx val="1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1-2CBA-48C0-A848-DAF37E561C00}"/>
              </c:ext>
            </c:extLst>
          </c:dPt>
          <c:dPt>
            <c:idx val="1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3-2CBA-48C0-A848-DAF37E561C00}"/>
              </c:ext>
            </c:extLst>
          </c:dPt>
          <c:dPt>
            <c:idx val="1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5-2CBA-48C0-A848-DAF37E561C00}"/>
              </c:ext>
            </c:extLst>
          </c:dPt>
          <c:dPt>
            <c:idx val="1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7-2CBA-48C0-A848-DAF37E561C00}"/>
              </c:ext>
            </c:extLst>
          </c:dPt>
          <c:dPt>
            <c:idx val="1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9-2CBA-48C0-A848-DAF37E561C00}"/>
              </c:ext>
            </c:extLst>
          </c:dPt>
          <c:dPt>
            <c:idx val="1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B-2CBA-48C0-A848-DAF37E561C00}"/>
              </c:ext>
            </c:extLst>
          </c:dPt>
          <c:dPt>
            <c:idx val="1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D-2CBA-48C0-A848-DAF37E561C00}"/>
              </c:ext>
            </c:extLst>
          </c:dPt>
          <c:dPt>
            <c:idx val="1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F-2CBA-48C0-A848-DAF37E561C00}"/>
              </c:ext>
            </c:extLst>
          </c:dPt>
          <c:dPt>
            <c:idx val="1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1-2CBA-48C0-A848-DAF37E561C00}"/>
              </c:ext>
            </c:extLst>
          </c:dPt>
          <c:dPt>
            <c:idx val="1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3-2CBA-48C0-A848-DAF37E561C00}"/>
              </c:ext>
            </c:extLst>
          </c:dPt>
          <c:dPt>
            <c:idx val="1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5-2CBA-48C0-A848-DAF37E561C00}"/>
              </c:ext>
            </c:extLst>
          </c:dPt>
          <c:dPt>
            <c:idx val="1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7-2CBA-48C0-A848-DAF37E561C00}"/>
              </c:ext>
            </c:extLst>
          </c:dPt>
          <c:dPt>
            <c:idx val="1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9-2CBA-48C0-A848-DAF37E561C00}"/>
              </c:ext>
            </c:extLst>
          </c:dPt>
          <c:dPt>
            <c:idx val="1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B-2CBA-48C0-A848-DAF37E561C00}"/>
              </c:ext>
            </c:extLst>
          </c:dPt>
          <c:dPt>
            <c:idx val="1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D-2CBA-48C0-A848-DAF37E561C00}"/>
              </c:ext>
            </c:extLst>
          </c:dPt>
          <c:dPt>
            <c:idx val="1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F-2CBA-48C0-A848-DAF37E561C00}"/>
              </c:ext>
            </c:extLst>
          </c:dPt>
          <c:dPt>
            <c:idx val="1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1-2CBA-48C0-A848-DAF37E561C00}"/>
              </c:ext>
            </c:extLst>
          </c:dPt>
          <c:dPt>
            <c:idx val="1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3-2CBA-48C0-A848-DAF37E561C00}"/>
              </c:ext>
            </c:extLst>
          </c:dPt>
          <c:dPt>
            <c:idx val="1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5-2CBA-48C0-A848-DAF37E561C00}"/>
              </c:ext>
            </c:extLst>
          </c:dPt>
          <c:dPt>
            <c:idx val="1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7-2CBA-48C0-A848-DAF37E561C00}"/>
              </c:ext>
            </c:extLst>
          </c:dPt>
          <c:dPt>
            <c:idx val="1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9-2CBA-48C0-A848-DAF37E561C00}"/>
              </c:ext>
            </c:extLst>
          </c:dPt>
          <c:dPt>
            <c:idx val="1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B-2CBA-48C0-A848-DAF37E561C00}"/>
              </c:ext>
            </c:extLst>
          </c:dPt>
          <c:dPt>
            <c:idx val="1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D-2CBA-48C0-A848-DAF37E561C00}"/>
              </c:ext>
            </c:extLst>
          </c:dPt>
          <c:dPt>
            <c:idx val="1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F-2CBA-48C0-A848-DAF37E561C00}"/>
              </c:ext>
            </c:extLst>
          </c:dPt>
          <c:dPt>
            <c:idx val="1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1-2CBA-48C0-A848-DAF37E561C00}"/>
              </c:ext>
            </c:extLst>
          </c:dPt>
          <c:dPt>
            <c:idx val="1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3-2CBA-48C0-A848-DAF37E561C00}"/>
              </c:ext>
            </c:extLst>
          </c:dPt>
          <c:dPt>
            <c:idx val="1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5-2CBA-48C0-A848-DAF37E561C00}"/>
              </c:ext>
            </c:extLst>
          </c:dPt>
          <c:dPt>
            <c:idx val="1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7-2CBA-48C0-A848-DAF37E561C00}"/>
              </c:ext>
            </c:extLst>
          </c:dPt>
          <c:dPt>
            <c:idx val="1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9-2CBA-48C0-A848-DAF37E561C00}"/>
              </c:ext>
            </c:extLst>
          </c:dPt>
          <c:dPt>
            <c:idx val="1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B-2CBA-48C0-A848-DAF37E561C00}"/>
              </c:ext>
            </c:extLst>
          </c:dPt>
          <c:dPt>
            <c:idx val="1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D-2CBA-48C0-A848-DAF37E561C00}"/>
              </c:ext>
            </c:extLst>
          </c:dPt>
          <c:dPt>
            <c:idx val="1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F-2CBA-48C0-A848-DAF37E561C00}"/>
              </c:ext>
            </c:extLst>
          </c:dPt>
          <c:dPt>
            <c:idx val="1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1-2CBA-48C0-A848-DAF37E561C00}"/>
              </c:ext>
            </c:extLst>
          </c:dPt>
          <c:dPt>
            <c:idx val="1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3-2CBA-48C0-A848-DAF37E561C00}"/>
              </c:ext>
            </c:extLst>
          </c:dPt>
          <c:dPt>
            <c:idx val="1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5-2CBA-48C0-A848-DAF37E561C00}"/>
              </c:ext>
            </c:extLst>
          </c:dPt>
          <c:dPt>
            <c:idx val="1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7-2CBA-48C0-A848-DAF37E561C00}"/>
              </c:ext>
            </c:extLst>
          </c:dPt>
          <c:dPt>
            <c:idx val="1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9-2CBA-48C0-A848-DAF37E561C00}"/>
              </c:ext>
            </c:extLst>
          </c:dPt>
          <c:dPt>
            <c:idx val="1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B-2CBA-48C0-A848-DAF37E561C00}"/>
              </c:ext>
            </c:extLst>
          </c:dPt>
          <c:dPt>
            <c:idx val="1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D-2CBA-48C0-A848-DAF37E561C00}"/>
              </c:ext>
            </c:extLst>
          </c:dPt>
          <c:dPt>
            <c:idx val="1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F-2CBA-48C0-A848-DAF37E561C00}"/>
              </c:ext>
            </c:extLst>
          </c:dPt>
          <c:dPt>
            <c:idx val="1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1-2CBA-48C0-A848-DAF37E561C00}"/>
              </c:ext>
            </c:extLst>
          </c:dPt>
          <c:dPt>
            <c:idx val="1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3-2CBA-48C0-A848-DAF37E561C00}"/>
              </c:ext>
            </c:extLst>
          </c:dPt>
          <c:dPt>
            <c:idx val="1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5-2CBA-48C0-A848-DAF37E561C00}"/>
              </c:ext>
            </c:extLst>
          </c:dPt>
          <c:dPt>
            <c:idx val="1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7-2CBA-48C0-A848-DAF37E561C00}"/>
              </c:ext>
            </c:extLst>
          </c:dPt>
          <c:dPt>
            <c:idx val="1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9-2CBA-48C0-A848-DAF37E561C00}"/>
              </c:ext>
            </c:extLst>
          </c:dPt>
          <c:dPt>
            <c:idx val="1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B-2CBA-48C0-A848-DAF37E561C00}"/>
              </c:ext>
            </c:extLst>
          </c:dPt>
          <c:dPt>
            <c:idx val="1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D-2CBA-48C0-A848-DAF37E561C00}"/>
              </c:ext>
            </c:extLst>
          </c:dPt>
          <c:dPt>
            <c:idx val="1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F-2CBA-48C0-A848-DAF37E561C00}"/>
              </c:ext>
            </c:extLst>
          </c:dPt>
          <c:dPt>
            <c:idx val="1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1-2CBA-48C0-A848-DAF37E561C00}"/>
              </c:ext>
            </c:extLst>
          </c:dPt>
          <c:dPt>
            <c:idx val="1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3-2CBA-48C0-A848-DAF37E561C00}"/>
              </c:ext>
            </c:extLst>
          </c:dPt>
          <c:dPt>
            <c:idx val="1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5-2CBA-48C0-A848-DAF37E561C00}"/>
              </c:ext>
            </c:extLst>
          </c:dPt>
          <c:dPt>
            <c:idx val="1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7-2CBA-48C0-A848-DAF37E561C00}"/>
              </c:ext>
            </c:extLst>
          </c:dPt>
          <c:dPt>
            <c:idx val="1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9-2CBA-48C0-A848-DAF37E561C00}"/>
              </c:ext>
            </c:extLst>
          </c:dPt>
          <c:dPt>
            <c:idx val="1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B-2CBA-48C0-A848-DAF37E561C00}"/>
              </c:ext>
            </c:extLst>
          </c:dPt>
          <c:dPt>
            <c:idx val="1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D-2CBA-48C0-A848-DAF37E561C00}"/>
              </c:ext>
            </c:extLst>
          </c:dPt>
          <c:dPt>
            <c:idx val="1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F-2CBA-48C0-A848-DAF37E561C00}"/>
              </c:ext>
            </c:extLst>
          </c:dPt>
          <c:dPt>
            <c:idx val="1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1-2CBA-48C0-A848-DAF37E561C00}"/>
              </c:ext>
            </c:extLst>
          </c:dPt>
          <c:dPt>
            <c:idx val="1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3-2CBA-48C0-A848-DAF37E561C00}"/>
              </c:ext>
            </c:extLst>
          </c:dPt>
          <c:dPt>
            <c:idx val="1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5-2CBA-48C0-A848-DAF37E561C00}"/>
              </c:ext>
            </c:extLst>
          </c:dPt>
          <c:dPt>
            <c:idx val="1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7-2CBA-48C0-A848-DAF37E561C00}"/>
              </c:ext>
            </c:extLst>
          </c:dPt>
          <c:dPt>
            <c:idx val="1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9-2CBA-48C0-A848-DAF37E561C00}"/>
              </c:ext>
            </c:extLst>
          </c:dPt>
          <c:dPt>
            <c:idx val="1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B-2CBA-48C0-A848-DAF37E561C00}"/>
              </c:ext>
            </c:extLst>
          </c:dPt>
          <c:dPt>
            <c:idx val="1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D-2CBA-48C0-A848-DAF37E561C00}"/>
              </c:ext>
            </c:extLst>
          </c:dPt>
          <c:dPt>
            <c:idx val="1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F-2CBA-48C0-A848-DAF37E561C00}"/>
              </c:ext>
            </c:extLst>
          </c:dPt>
          <c:dPt>
            <c:idx val="1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1-2CBA-48C0-A848-DAF37E561C00}"/>
              </c:ext>
            </c:extLst>
          </c:dPt>
          <c:dPt>
            <c:idx val="1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3-2CBA-48C0-A848-DAF37E561C00}"/>
              </c:ext>
            </c:extLst>
          </c:dPt>
          <c:dPt>
            <c:idx val="1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5-2CBA-48C0-A848-DAF37E561C00}"/>
              </c:ext>
            </c:extLst>
          </c:dPt>
          <c:dPt>
            <c:idx val="1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7-2CBA-48C0-A848-DAF37E561C00}"/>
              </c:ext>
            </c:extLst>
          </c:dPt>
          <c:dPt>
            <c:idx val="1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9-2CBA-48C0-A848-DAF37E561C00}"/>
              </c:ext>
            </c:extLst>
          </c:dPt>
          <c:dPt>
            <c:idx val="1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B-2CBA-48C0-A848-DAF37E561C00}"/>
              </c:ext>
            </c:extLst>
          </c:dPt>
          <c:dPt>
            <c:idx val="1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D-2CBA-48C0-A848-DAF37E561C00}"/>
              </c:ext>
            </c:extLst>
          </c:dPt>
          <c:dPt>
            <c:idx val="1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F-2CBA-48C0-A848-DAF37E561C00}"/>
              </c:ext>
            </c:extLst>
          </c:dPt>
          <c:dPt>
            <c:idx val="2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1-2CBA-48C0-A848-DAF37E561C00}"/>
              </c:ext>
            </c:extLst>
          </c:dPt>
          <c:dPt>
            <c:idx val="2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3-2CBA-48C0-A848-DAF37E561C00}"/>
              </c:ext>
            </c:extLst>
          </c:dPt>
          <c:dPt>
            <c:idx val="2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5-2CBA-48C0-A848-DAF37E561C00}"/>
              </c:ext>
            </c:extLst>
          </c:dPt>
          <c:dPt>
            <c:idx val="2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7-2CBA-48C0-A848-DAF37E561C00}"/>
              </c:ext>
            </c:extLst>
          </c:dPt>
          <c:dPt>
            <c:idx val="2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9-2CBA-48C0-A848-DAF37E561C00}"/>
              </c:ext>
            </c:extLst>
          </c:dPt>
          <c:dPt>
            <c:idx val="2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B-2CBA-48C0-A848-DAF37E561C00}"/>
              </c:ext>
            </c:extLst>
          </c:dPt>
          <c:dPt>
            <c:idx val="2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D-2CBA-48C0-A848-DAF37E561C00}"/>
              </c:ext>
            </c:extLst>
          </c:dPt>
          <c:dPt>
            <c:idx val="2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F-2CBA-48C0-A848-DAF37E561C00}"/>
              </c:ext>
            </c:extLst>
          </c:dPt>
          <c:dPt>
            <c:idx val="2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1-2CBA-48C0-A848-DAF37E561C00}"/>
              </c:ext>
            </c:extLst>
          </c:dPt>
          <c:dPt>
            <c:idx val="2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3-2CBA-48C0-A848-DAF37E561C00}"/>
              </c:ext>
            </c:extLst>
          </c:dPt>
          <c:dPt>
            <c:idx val="2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5-2CBA-48C0-A848-DAF37E561C00}"/>
              </c:ext>
            </c:extLst>
          </c:dPt>
          <c:dPt>
            <c:idx val="2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7-2CBA-48C0-A848-DAF37E561C00}"/>
              </c:ext>
            </c:extLst>
          </c:dPt>
          <c:dPt>
            <c:idx val="2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9-2CBA-48C0-A848-DAF37E561C00}"/>
              </c:ext>
            </c:extLst>
          </c:dPt>
          <c:dPt>
            <c:idx val="2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B-2CBA-48C0-A848-DAF37E561C00}"/>
              </c:ext>
            </c:extLst>
          </c:dPt>
          <c:dPt>
            <c:idx val="2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D-2CBA-48C0-A848-DAF37E561C00}"/>
              </c:ext>
            </c:extLst>
          </c:dPt>
          <c:dPt>
            <c:idx val="2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F-2CBA-48C0-A848-DAF37E561C00}"/>
              </c:ext>
            </c:extLst>
          </c:dPt>
          <c:dPt>
            <c:idx val="2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1-2CBA-48C0-A848-DAF37E561C00}"/>
              </c:ext>
            </c:extLst>
          </c:dPt>
          <c:dPt>
            <c:idx val="2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3-2CBA-48C0-A848-DAF37E561C00}"/>
              </c:ext>
            </c:extLst>
          </c:dPt>
          <c:dPt>
            <c:idx val="2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5-2CBA-48C0-A848-DAF37E561C00}"/>
              </c:ext>
            </c:extLst>
          </c:dPt>
          <c:dPt>
            <c:idx val="2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7-2CBA-48C0-A848-DAF37E561C00}"/>
              </c:ext>
            </c:extLst>
          </c:dPt>
          <c:dPt>
            <c:idx val="2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9-2CBA-48C0-A848-DAF37E561C00}"/>
              </c:ext>
            </c:extLst>
          </c:dPt>
          <c:dPt>
            <c:idx val="2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B-2CBA-48C0-A848-DAF37E561C00}"/>
              </c:ext>
            </c:extLst>
          </c:dPt>
          <c:dPt>
            <c:idx val="2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D-2CBA-48C0-A848-DAF37E561C00}"/>
              </c:ext>
            </c:extLst>
          </c:dPt>
          <c:dPt>
            <c:idx val="2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F-2CBA-48C0-A848-DAF37E561C00}"/>
              </c:ext>
            </c:extLst>
          </c:dPt>
          <c:dPt>
            <c:idx val="2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1-2CBA-48C0-A848-DAF37E561C00}"/>
              </c:ext>
            </c:extLst>
          </c:dPt>
          <c:dPt>
            <c:idx val="2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3-2CBA-48C0-A848-DAF37E561C00}"/>
              </c:ext>
            </c:extLst>
          </c:dPt>
          <c:dPt>
            <c:idx val="2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5-2CBA-48C0-A848-DAF37E561C00}"/>
              </c:ext>
            </c:extLst>
          </c:dPt>
          <c:dPt>
            <c:idx val="2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7-2CBA-48C0-A848-DAF37E561C00}"/>
              </c:ext>
            </c:extLst>
          </c:dPt>
          <c:dPt>
            <c:idx val="2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9-2CBA-48C0-A848-DAF37E561C00}"/>
              </c:ext>
            </c:extLst>
          </c:dPt>
          <c:dPt>
            <c:idx val="2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B-2CBA-48C0-A848-DAF37E561C00}"/>
              </c:ext>
            </c:extLst>
          </c:dPt>
          <c:dPt>
            <c:idx val="2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D-2CBA-48C0-A848-DAF37E561C00}"/>
              </c:ext>
            </c:extLst>
          </c:dPt>
          <c:dPt>
            <c:idx val="2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F-2CBA-48C0-A848-DAF37E561C00}"/>
              </c:ext>
            </c:extLst>
          </c:dPt>
          <c:dPt>
            <c:idx val="2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1-2CBA-48C0-A848-DAF37E561C00}"/>
              </c:ext>
            </c:extLst>
          </c:dPt>
          <c:dPt>
            <c:idx val="2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3-2CBA-48C0-A848-DAF37E561C00}"/>
              </c:ext>
            </c:extLst>
          </c:dPt>
          <c:dPt>
            <c:idx val="2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5-2CBA-48C0-A848-DAF37E561C00}"/>
              </c:ext>
            </c:extLst>
          </c:dPt>
          <c:dPt>
            <c:idx val="2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7-2CBA-48C0-A848-DAF37E561C00}"/>
              </c:ext>
            </c:extLst>
          </c:dPt>
          <c:dPt>
            <c:idx val="2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9-2CBA-48C0-A848-DAF37E561C00}"/>
              </c:ext>
            </c:extLst>
          </c:dPt>
          <c:dPt>
            <c:idx val="2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B-2CBA-48C0-A848-DAF37E561C00}"/>
              </c:ext>
            </c:extLst>
          </c:dPt>
          <c:dPt>
            <c:idx val="2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D-2CBA-48C0-A848-DAF37E561C00}"/>
              </c:ext>
            </c:extLst>
          </c:dPt>
          <c:dPt>
            <c:idx val="2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F-2CBA-48C0-A848-DAF37E561C00}"/>
              </c:ext>
            </c:extLst>
          </c:dPt>
          <c:dPt>
            <c:idx val="2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1-2CBA-48C0-A848-DAF37E561C00}"/>
              </c:ext>
            </c:extLst>
          </c:dPt>
          <c:dPt>
            <c:idx val="2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3-2CBA-48C0-A848-DAF37E561C00}"/>
              </c:ext>
            </c:extLst>
          </c:dPt>
          <c:dPt>
            <c:idx val="2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5-2CBA-48C0-A848-DAF37E561C00}"/>
              </c:ext>
            </c:extLst>
          </c:dPt>
          <c:dPt>
            <c:idx val="2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7-2CBA-48C0-A848-DAF37E561C00}"/>
              </c:ext>
            </c:extLst>
          </c:dPt>
          <c:dPt>
            <c:idx val="2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9-2CBA-48C0-A848-DAF37E561C00}"/>
              </c:ext>
            </c:extLst>
          </c:dPt>
          <c:dPt>
            <c:idx val="2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B-2CBA-48C0-A848-DAF37E561C00}"/>
              </c:ext>
            </c:extLst>
          </c:dPt>
          <c:dPt>
            <c:idx val="2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D-2CBA-48C0-A848-DAF37E561C00}"/>
              </c:ext>
            </c:extLst>
          </c:dPt>
          <c:dPt>
            <c:idx val="2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F-2CBA-48C0-A848-DAF37E561C00}"/>
              </c:ext>
            </c:extLst>
          </c:dPt>
          <c:dPt>
            <c:idx val="2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1-2CBA-48C0-A848-DAF37E561C00}"/>
              </c:ext>
            </c:extLst>
          </c:dPt>
          <c:dPt>
            <c:idx val="2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3-2CBA-48C0-A848-DAF37E561C00}"/>
              </c:ext>
            </c:extLst>
          </c:dPt>
          <c:dPt>
            <c:idx val="2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5-2CBA-48C0-A848-DAF37E561C00}"/>
              </c:ext>
            </c:extLst>
          </c:dPt>
          <c:dPt>
            <c:idx val="2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7-2CBA-48C0-A848-DAF37E561C00}"/>
              </c:ext>
            </c:extLst>
          </c:dPt>
          <c:dPt>
            <c:idx val="2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9-2CBA-48C0-A848-DAF37E561C00}"/>
              </c:ext>
            </c:extLst>
          </c:dPt>
          <c:dPt>
            <c:idx val="2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B-2CBA-48C0-A848-DAF37E561C00}"/>
              </c:ext>
            </c:extLst>
          </c:dPt>
          <c:dPt>
            <c:idx val="2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D-2CBA-48C0-A848-DAF37E561C00}"/>
              </c:ext>
            </c:extLst>
          </c:dPt>
          <c:dPt>
            <c:idx val="2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F-2CBA-48C0-A848-DAF37E561C00}"/>
              </c:ext>
            </c:extLst>
          </c:dPt>
          <c:dPt>
            <c:idx val="2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1-2CBA-48C0-A848-DAF37E561C00}"/>
              </c:ext>
            </c:extLst>
          </c:dPt>
          <c:dPt>
            <c:idx val="2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3-2CBA-48C0-A848-DAF37E561C00}"/>
              </c:ext>
            </c:extLst>
          </c:dPt>
          <c:dPt>
            <c:idx val="2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5-2CBA-48C0-A848-DAF37E561C00}"/>
              </c:ext>
            </c:extLst>
          </c:dPt>
          <c:dPt>
            <c:idx val="2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7-2CBA-48C0-A848-DAF37E561C00}"/>
              </c:ext>
            </c:extLst>
          </c:dPt>
          <c:dPt>
            <c:idx val="2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9-2CBA-48C0-A848-DAF37E561C00}"/>
              </c:ext>
            </c:extLst>
          </c:dPt>
          <c:dPt>
            <c:idx val="2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B-2CBA-48C0-A848-DAF37E561C00}"/>
              </c:ext>
            </c:extLst>
          </c:dPt>
          <c:dPt>
            <c:idx val="2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D-2CBA-48C0-A848-DAF37E561C00}"/>
              </c:ext>
            </c:extLst>
          </c:dPt>
          <c:dPt>
            <c:idx val="2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F-2CBA-48C0-A848-DAF37E561C00}"/>
              </c:ext>
            </c:extLst>
          </c:dPt>
          <c:dPt>
            <c:idx val="2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1-2CBA-48C0-A848-DAF37E561C00}"/>
              </c:ext>
            </c:extLst>
          </c:dPt>
          <c:dPt>
            <c:idx val="2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3-2CBA-48C0-A848-DAF37E561C00}"/>
              </c:ext>
            </c:extLst>
          </c:dPt>
          <c:dPt>
            <c:idx val="2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5-2CBA-48C0-A848-DAF37E561C00}"/>
              </c:ext>
            </c:extLst>
          </c:dPt>
          <c:dPt>
            <c:idx val="2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7-2CBA-48C0-A848-DAF37E561C00}"/>
              </c:ext>
            </c:extLst>
          </c:dPt>
          <c:dPt>
            <c:idx val="2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9-2CBA-48C0-A848-DAF37E561C00}"/>
              </c:ext>
            </c:extLst>
          </c:dPt>
          <c:dPt>
            <c:idx val="2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B-2CBA-48C0-A848-DAF37E561C00}"/>
              </c:ext>
            </c:extLst>
          </c:dPt>
          <c:dPt>
            <c:idx val="2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D-2CBA-48C0-A848-DAF37E561C00}"/>
              </c:ext>
            </c:extLst>
          </c:dPt>
          <c:dPt>
            <c:idx val="2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F-2CBA-48C0-A848-DAF37E561C00}"/>
              </c:ext>
            </c:extLst>
          </c:dPt>
          <c:dPt>
            <c:idx val="2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1-2CBA-48C0-A848-DAF37E561C00}"/>
              </c:ext>
            </c:extLst>
          </c:dPt>
          <c:dPt>
            <c:idx val="2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3-2CBA-48C0-A848-DAF37E561C00}"/>
              </c:ext>
            </c:extLst>
          </c:dPt>
          <c:dPt>
            <c:idx val="2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5-2CBA-48C0-A848-DAF37E561C00}"/>
              </c:ext>
            </c:extLst>
          </c:dPt>
          <c:dPt>
            <c:idx val="2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7-2CBA-48C0-A848-DAF37E561C00}"/>
              </c:ext>
            </c:extLst>
          </c:dPt>
          <c:dPt>
            <c:idx val="2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9-2CBA-48C0-A848-DAF37E561C00}"/>
              </c:ext>
            </c:extLst>
          </c:dPt>
          <c:dPt>
            <c:idx val="2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B-2CBA-48C0-A848-DAF37E561C00}"/>
              </c:ext>
            </c:extLst>
          </c:dPt>
          <c:dPt>
            <c:idx val="2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D-2CBA-48C0-A848-DAF37E561C00}"/>
              </c:ext>
            </c:extLst>
          </c:dPt>
          <c:dPt>
            <c:idx val="2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F-2CBA-48C0-A848-DAF37E561C00}"/>
              </c:ext>
            </c:extLst>
          </c:dPt>
          <c:dPt>
            <c:idx val="2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1-2CBA-48C0-A848-DAF37E561C00}"/>
              </c:ext>
            </c:extLst>
          </c:dPt>
          <c:dPt>
            <c:idx val="2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3-2CBA-48C0-A848-DAF37E561C00}"/>
              </c:ext>
            </c:extLst>
          </c:dPt>
          <c:dPt>
            <c:idx val="2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5-2CBA-48C0-A848-DAF37E561C00}"/>
              </c:ext>
            </c:extLst>
          </c:dPt>
          <c:dPt>
            <c:idx val="2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7-2CBA-48C0-A848-DAF37E561C00}"/>
              </c:ext>
            </c:extLst>
          </c:dPt>
          <c:dPt>
            <c:idx val="2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9-2CBA-48C0-A848-DAF37E561C00}"/>
              </c:ext>
            </c:extLst>
          </c:dPt>
          <c:dPt>
            <c:idx val="2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B-2CBA-48C0-A848-DAF37E561C00}"/>
              </c:ext>
            </c:extLst>
          </c:dPt>
          <c:dPt>
            <c:idx val="2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D-2CBA-48C0-A848-DAF37E561C00}"/>
              </c:ext>
            </c:extLst>
          </c:dPt>
          <c:dPt>
            <c:idx val="2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F-2CBA-48C0-A848-DAF37E561C00}"/>
              </c:ext>
            </c:extLst>
          </c:dPt>
          <c:dPt>
            <c:idx val="2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1-2CBA-48C0-A848-DAF37E561C00}"/>
              </c:ext>
            </c:extLst>
          </c:dPt>
          <c:dPt>
            <c:idx val="2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3-2CBA-48C0-A848-DAF37E561C00}"/>
              </c:ext>
            </c:extLst>
          </c:dPt>
          <c:dPt>
            <c:idx val="2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5-2CBA-48C0-A848-DAF37E561C00}"/>
              </c:ext>
            </c:extLst>
          </c:dPt>
          <c:dPt>
            <c:idx val="2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7-2CBA-48C0-A848-DAF37E561C00}"/>
              </c:ext>
            </c:extLst>
          </c:dPt>
          <c:dPt>
            <c:idx val="2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9-2CBA-48C0-A848-DAF37E561C00}"/>
              </c:ext>
            </c:extLst>
          </c:dPt>
          <c:dPt>
            <c:idx val="2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B-2CBA-48C0-A848-DAF37E561C00}"/>
              </c:ext>
            </c:extLst>
          </c:dPt>
          <c:dPt>
            <c:idx val="2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D-2CBA-48C0-A848-DAF37E561C00}"/>
              </c:ext>
            </c:extLst>
          </c:dPt>
          <c:dPt>
            <c:idx val="2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F-2CBA-48C0-A848-DAF37E561C00}"/>
              </c:ext>
            </c:extLst>
          </c:dPt>
          <c:dPt>
            <c:idx val="2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1-2CBA-48C0-A848-DAF37E561C00}"/>
              </c:ext>
            </c:extLst>
          </c:dPt>
          <c:dPt>
            <c:idx val="2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3-2CBA-48C0-A848-DAF37E561C00}"/>
              </c:ext>
            </c:extLst>
          </c:dPt>
          <c:dPt>
            <c:idx val="2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5-2CBA-48C0-A848-DAF37E561C00}"/>
              </c:ext>
            </c:extLst>
          </c:dPt>
          <c:dPt>
            <c:idx val="2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7-2CBA-48C0-A848-DAF37E561C00}"/>
              </c:ext>
            </c:extLst>
          </c:dPt>
          <c:dPt>
            <c:idx val="3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9-2CBA-48C0-A848-DAF37E561C00}"/>
              </c:ext>
            </c:extLst>
          </c:dPt>
          <c:dPt>
            <c:idx val="3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B-2CBA-48C0-A848-DAF37E561C00}"/>
              </c:ext>
            </c:extLst>
          </c:dPt>
          <c:dPt>
            <c:idx val="3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D-2CBA-48C0-A848-DAF37E561C00}"/>
              </c:ext>
            </c:extLst>
          </c:dPt>
          <c:dPt>
            <c:idx val="3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F-2CBA-48C0-A848-DAF37E561C00}"/>
              </c:ext>
            </c:extLst>
          </c:dPt>
          <c:dPt>
            <c:idx val="3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1-2CBA-48C0-A848-DAF37E561C00}"/>
              </c:ext>
            </c:extLst>
          </c:dPt>
          <c:dPt>
            <c:idx val="3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3-2CBA-48C0-A848-DAF37E561C00}"/>
              </c:ext>
            </c:extLst>
          </c:dPt>
          <c:dPt>
            <c:idx val="3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5-2CBA-48C0-A848-DAF37E561C00}"/>
              </c:ext>
            </c:extLst>
          </c:dPt>
          <c:dPt>
            <c:idx val="3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7-2CBA-48C0-A848-DAF37E561C00}"/>
              </c:ext>
            </c:extLst>
          </c:dPt>
          <c:dPt>
            <c:idx val="3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9-2CBA-48C0-A848-DAF37E561C00}"/>
              </c:ext>
            </c:extLst>
          </c:dPt>
          <c:dPt>
            <c:idx val="3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B-2CBA-48C0-A848-DAF37E561C00}"/>
              </c:ext>
            </c:extLst>
          </c:dPt>
          <c:dPt>
            <c:idx val="3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D-2CBA-48C0-A848-DAF37E561C00}"/>
              </c:ext>
            </c:extLst>
          </c:dPt>
          <c:dPt>
            <c:idx val="3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F-2CBA-48C0-A848-DAF37E561C00}"/>
              </c:ext>
            </c:extLst>
          </c:dPt>
          <c:dPt>
            <c:idx val="3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1-2CBA-48C0-A848-DAF37E561C00}"/>
              </c:ext>
            </c:extLst>
          </c:dPt>
          <c:dPt>
            <c:idx val="3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3-2CBA-48C0-A848-DAF37E561C00}"/>
              </c:ext>
            </c:extLst>
          </c:dPt>
          <c:dPt>
            <c:idx val="3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5-2CBA-48C0-A848-DAF37E561C00}"/>
              </c:ext>
            </c:extLst>
          </c:dPt>
          <c:dPt>
            <c:idx val="3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7-2CBA-48C0-A848-DAF37E561C00}"/>
              </c:ext>
            </c:extLst>
          </c:dPt>
          <c:dPt>
            <c:idx val="3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9-2CBA-48C0-A848-DAF37E561C00}"/>
              </c:ext>
            </c:extLst>
          </c:dPt>
          <c:dPt>
            <c:idx val="3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B-2CBA-48C0-A848-DAF37E561C00}"/>
              </c:ext>
            </c:extLst>
          </c:dPt>
          <c:dPt>
            <c:idx val="3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D-2CBA-48C0-A848-DAF37E561C00}"/>
              </c:ext>
            </c:extLst>
          </c:dPt>
          <c:dPt>
            <c:idx val="3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F-2CBA-48C0-A848-DAF37E561C00}"/>
              </c:ext>
            </c:extLst>
          </c:dPt>
          <c:dPt>
            <c:idx val="3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1-2CBA-48C0-A848-DAF37E561C00}"/>
              </c:ext>
            </c:extLst>
          </c:dPt>
          <c:dPt>
            <c:idx val="3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3-2CBA-48C0-A848-DAF37E561C00}"/>
              </c:ext>
            </c:extLst>
          </c:dPt>
          <c:dPt>
            <c:idx val="3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5-2CBA-48C0-A848-DAF37E561C00}"/>
              </c:ext>
            </c:extLst>
          </c:dPt>
          <c:dPt>
            <c:idx val="3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7-2CBA-48C0-A848-DAF37E561C00}"/>
              </c:ext>
            </c:extLst>
          </c:dPt>
          <c:dPt>
            <c:idx val="3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9-2CBA-48C0-A848-DAF37E561C00}"/>
              </c:ext>
            </c:extLst>
          </c:dPt>
          <c:dPt>
            <c:idx val="3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B-2CBA-48C0-A848-DAF37E561C00}"/>
              </c:ext>
            </c:extLst>
          </c:dPt>
          <c:dPt>
            <c:idx val="3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D-2CBA-48C0-A848-DAF37E561C00}"/>
              </c:ext>
            </c:extLst>
          </c:dPt>
          <c:dPt>
            <c:idx val="3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F-2CBA-48C0-A848-DAF37E561C00}"/>
              </c:ext>
            </c:extLst>
          </c:dPt>
          <c:dPt>
            <c:idx val="3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1-2CBA-48C0-A848-DAF37E561C00}"/>
              </c:ext>
            </c:extLst>
          </c:dPt>
          <c:dPt>
            <c:idx val="3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3-2CBA-48C0-A848-DAF37E561C00}"/>
              </c:ext>
            </c:extLst>
          </c:dPt>
          <c:dPt>
            <c:idx val="3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5-2CBA-48C0-A848-DAF37E561C00}"/>
              </c:ext>
            </c:extLst>
          </c:dPt>
          <c:dPt>
            <c:idx val="3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7-2CBA-48C0-A848-DAF37E561C00}"/>
              </c:ext>
            </c:extLst>
          </c:dPt>
          <c:dPt>
            <c:idx val="3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9-2CBA-48C0-A848-DAF37E561C00}"/>
              </c:ext>
            </c:extLst>
          </c:dPt>
          <c:dPt>
            <c:idx val="3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B-2CBA-48C0-A848-DAF37E561C00}"/>
              </c:ext>
            </c:extLst>
          </c:dPt>
          <c:dPt>
            <c:idx val="3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D-2CBA-48C0-A848-DAF37E561C00}"/>
              </c:ext>
            </c:extLst>
          </c:dPt>
          <c:dPt>
            <c:idx val="3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F-2CBA-48C0-A848-DAF37E561C00}"/>
              </c:ext>
            </c:extLst>
          </c:dPt>
          <c:dPt>
            <c:idx val="3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1-2CBA-48C0-A848-DAF37E561C00}"/>
              </c:ext>
            </c:extLst>
          </c:dPt>
          <c:dPt>
            <c:idx val="3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3-2CBA-48C0-A848-DAF37E561C00}"/>
              </c:ext>
            </c:extLst>
          </c:dPt>
          <c:dPt>
            <c:idx val="3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5-2CBA-48C0-A848-DAF37E561C00}"/>
              </c:ext>
            </c:extLst>
          </c:dPt>
          <c:dPt>
            <c:idx val="3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7-2CBA-48C0-A848-DAF37E561C00}"/>
              </c:ext>
            </c:extLst>
          </c:dPt>
          <c:dPt>
            <c:idx val="3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9-2CBA-48C0-A848-DAF37E561C00}"/>
              </c:ext>
            </c:extLst>
          </c:dPt>
          <c:dPt>
            <c:idx val="3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B-2CBA-48C0-A848-DAF37E561C00}"/>
              </c:ext>
            </c:extLst>
          </c:dPt>
          <c:dPt>
            <c:idx val="3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D-2CBA-48C0-A848-DAF37E561C00}"/>
              </c:ext>
            </c:extLst>
          </c:dPt>
          <c:dPt>
            <c:idx val="3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F-2CBA-48C0-A848-DAF37E561C00}"/>
              </c:ext>
            </c:extLst>
          </c:dPt>
          <c:dPt>
            <c:idx val="3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1-2CBA-48C0-A848-DAF37E561C00}"/>
              </c:ext>
            </c:extLst>
          </c:dPt>
          <c:dPt>
            <c:idx val="3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3-2CBA-48C0-A848-DAF37E561C00}"/>
              </c:ext>
            </c:extLst>
          </c:dPt>
          <c:dPt>
            <c:idx val="3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5-2CBA-48C0-A848-DAF37E561C00}"/>
              </c:ext>
            </c:extLst>
          </c:dPt>
          <c:dPt>
            <c:idx val="3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7-2CBA-48C0-A848-DAF37E561C00}"/>
              </c:ext>
            </c:extLst>
          </c:dPt>
          <c:dPt>
            <c:idx val="3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9-2CBA-48C0-A848-DAF37E561C00}"/>
              </c:ext>
            </c:extLst>
          </c:dPt>
          <c:dPt>
            <c:idx val="3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B-2CBA-48C0-A848-DAF37E561C00}"/>
              </c:ext>
            </c:extLst>
          </c:dPt>
          <c:dPt>
            <c:idx val="3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D-2CBA-48C0-A848-DAF37E561C00}"/>
              </c:ext>
            </c:extLst>
          </c:dPt>
          <c:dPt>
            <c:idx val="3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F-2CBA-48C0-A848-DAF37E561C00}"/>
              </c:ext>
            </c:extLst>
          </c:dPt>
          <c:dPt>
            <c:idx val="3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1-2CBA-48C0-A848-DAF37E561C00}"/>
              </c:ext>
            </c:extLst>
          </c:dPt>
          <c:dPt>
            <c:idx val="3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3-2CBA-48C0-A848-DAF37E561C00}"/>
              </c:ext>
            </c:extLst>
          </c:dPt>
          <c:dPt>
            <c:idx val="3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5-2CBA-48C0-A848-DAF37E561C00}"/>
              </c:ext>
            </c:extLst>
          </c:dPt>
          <c:dPt>
            <c:idx val="3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7-2CBA-48C0-A848-DAF37E561C00}"/>
              </c:ext>
            </c:extLst>
          </c:dPt>
          <c:dPt>
            <c:idx val="3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9-2CBA-48C0-A848-DAF37E561C00}"/>
              </c:ext>
            </c:extLst>
          </c:dPt>
          <c:dPt>
            <c:idx val="3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B-2CBA-48C0-A848-DAF37E561C00}"/>
              </c:ext>
            </c:extLst>
          </c:dPt>
          <c:dPt>
            <c:idx val="3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D-2CBA-48C0-A848-DAF37E561C00}"/>
              </c:ext>
            </c:extLst>
          </c:dPt>
          <c:dPt>
            <c:idx val="3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F-2CBA-48C0-A848-DAF37E561C00}"/>
              </c:ext>
            </c:extLst>
          </c:dPt>
          <c:dPt>
            <c:idx val="3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1-2CBA-48C0-A848-DAF37E561C00}"/>
              </c:ext>
            </c:extLst>
          </c:dPt>
          <c:dPt>
            <c:idx val="3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3-2CBA-48C0-A848-DAF37E561C00}"/>
              </c:ext>
            </c:extLst>
          </c:dPt>
          <c:dPt>
            <c:idx val="3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5-2CBA-48C0-A848-DAF37E561C00}"/>
              </c:ext>
            </c:extLst>
          </c:dPt>
          <c:dPt>
            <c:idx val="3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7-2CBA-48C0-A848-DAF37E561C00}"/>
              </c:ext>
            </c:extLst>
          </c:dPt>
          <c:dPt>
            <c:idx val="3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9-2CBA-48C0-A848-DAF37E561C00}"/>
              </c:ext>
            </c:extLst>
          </c:dPt>
          <c:dPt>
            <c:idx val="3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B-2CBA-48C0-A848-DAF37E561C00}"/>
              </c:ext>
            </c:extLst>
          </c:dPt>
          <c:dPt>
            <c:idx val="3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D-2CBA-48C0-A848-DAF37E561C00}"/>
              </c:ext>
            </c:extLst>
          </c:dPt>
          <c:dPt>
            <c:idx val="3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F-2CBA-48C0-A848-DAF37E561C00}"/>
              </c:ext>
            </c:extLst>
          </c:dPt>
          <c:dPt>
            <c:idx val="3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1-2CBA-48C0-A848-DAF37E561C00}"/>
              </c:ext>
            </c:extLst>
          </c:dPt>
          <c:dPt>
            <c:idx val="3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3-2CBA-48C0-A848-DAF37E561C00}"/>
              </c:ext>
            </c:extLst>
          </c:dPt>
          <c:dPt>
            <c:idx val="3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5-2CBA-48C0-A848-DAF37E561C00}"/>
              </c:ext>
            </c:extLst>
          </c:dPt>
          <c:dPt>
            <c:idx val="3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7-2CBA-48C0-A848-DAF37E561C00}"/>
              </c:ext>
            </c:extLst>
          </c:dPt>
          <c:dPt>
            <c:idx val="3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9-2CBA-48C0-A848-DAF37E561C00}"/>
              </c:ext>
            </c:extLst>
          </c:dPt>
          <c:dPt>
            <c:idx val="3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B-2CBA-48C0-A848-DAF37E561C00}"/>
              </c:ext>
            </c:extLst>
          </c:dPt>
          <c:dPt>
            <c:idx val="3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D-2CBA-48C0-A848-DAF37E561C00}"/>
              </c:ext>
            </c:extLst>
          </c:dPt>
          <c:dPt>
            <c:idx val="3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F-2CBA-48C0-A848-DAF37E561C00}"/>
              </c:ext>
            </c:extLst>
          </c:dPt>
          <c:dPt>
            <c:idx val="3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1-2CBA-48C0-A848-DAF37E561C00}"/>
              </c:ext>
            </c:extLst>
          </c:dPt>
          <c:dPt>
            <c:idx val="3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3-2CBA-48C0-A848-DAF37E561C00}"/>
              </c:ext>
            </c:extLst>
          </c:dPt>
          <c:dPt>
            <c:idx val="3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5-2CBA-48C0-A848-DAF37E561C00}"/>
              </c:ext>
            </c:extLst>
          </c:dPt>
          <c:dPt>
            <c:idx val="3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7-2CBA-48C0-A848-DAF37E561C00}"/>
              </c:ext>
            </c:extLst>
          </c:dPt>
          <c:dPt>
            <c:idx val="3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9-2CBA-48C0-A848-DAF37E561C00}"/>
              </c:ext>
            </c:extLst>
          </c:dPt>
          <c:dPt>
            <c:idx val="3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B-2CBA-48C0-A848-DAF37E561C00}"/>
              </c:ext>
            </c:extLst>
          </c:dPt>
          <c:dPt>
            <c:idx val="3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D-2CBA-48C0-A848-DAF37E561C00}"/>
              </c:ext>
            </c:extLst>
          </c:dPt>
          <c:dPt>
            <c:idx val="3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F-2CBA-48C0-A848-DAF37E561C00}"/>
              </c:ext>
            </c:extLst>
          </c:dPt>
          <c:dPt>
            <c:idx val="3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1-2CBA-48C0-A848-DAF37E561C00}"/>
              </c:ext>
            </c:extLst>
          </c:dPt>
          <c:dPt>
            <c:idx val="3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3-2CBA-48C0-A848-DAF37E561C00}"/>
              </c:ext>
            </c:extLst>
          </c:dPt>
          <c:dPt>
            <c:idx val="3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5-2CBA-48C0-A848-DAF37E561C00}"/>
              </c:ext>
            </c:extLst>
          </c:dPt>
          <c:dPt>
            <c:idx val="3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7-2CBA-48C0-A848-DAF37E561C00}"/>
              </c:ext>
            </c:extLst>
          </c:dPt>
          <c:dPt>
            <c:idx val="3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9-2CBA-48C0-A848-DAF37E561C00}"/>
              </c:ext>
            </c:extLst>
          </c:dPt>
          <c:dPt>
            <c:idx val="3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B-2CBA-48C0-A848-DAF37E561C00}"/>
              </c:ext>
            </c:extLst>
          </c:dPt>
          <c:dPt>
            <c:idx val="3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D-2CBA-48C0-A848-DAF37E561C00}"/>
              </c:ext>
            </c:extLst>
          </c:dPt>
          <c:dPt>
            <c:idx val="3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F-2CBA-48C0-A848-DAF37E561C00}"/>
              </c:ext>
            </c:extLst>
          </c:dPt>
          <c:dPt>
            <c:idx val="3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1-2CBA-48C0-A848-DAF37E561C00}"/>
              </c:ext>
            </c:extLst>
          </c:dPt>
          <c:dPt>
            <c:idx val="3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3-2CBA-48C0-A848-DAF37E561C00}"/>
              </c:ext>
            </c:extLst>
          </c:dPt>
          <c:dPt>
            <c:idx val="3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5-2CBA-48C0-A848-DAF37E561C00}"/>
              </c:ext>
            </c:extLst>
          </c:dPt>
          <c:dPt>
            <c:idx val="3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7-2CBA-48C0-A848-DAF37E561C00}"/>
              </c:ext>
            </c:extLst>
          </c:dPt>
          <c:dPt>
            <c:idx val="3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9-2CBA-48C0-A848-DAF37E561C00}"/>
              </c:ext>
            </c:extLst>
          </c:dPt>
          <c:dPt>
            <c:idx val="3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B-2CBA-48C0-A848-DAF37E561C00}"/>
              </c:ext>
            </c:extLst>
          </c:dPt>
          <c:dPt>
            <c:idx val="3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D-2CBA-48C0-A848-DAF37E561C00}"/>
              </c:ext>
            </c:extLst>
          </c:dPt>
          <c:dPt>
            <c:idx val="3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F-2CBA-48C0-A848-DAF37E561C00}"/>
              </c:ext>
            </c:extLst>
          </c:dPt>
          <c:dPt>
            <c:idx val="4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1-2CBA-48C0-A848-DAF37E561C00}"/>
              </c:ext>
            </c:extLst>
          </c:dPt>
          <c:dPt>
            <c:idx val="4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3-2CBA-48C0-A848-DAF37E561C00}"/>
              </c:ext>
            </c:extLst>
          </c:dPt>
          <c:dPt>
            <c:idx val="4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5-2CBA-48C0-A848-DAF37E561C00}"/>
              </c:ext>
            </c:extLst>
          </c:dPt>
          <c:dPt>
            <c:idx val="4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7-2CBA-48C0-A848-DAF37E561C00}"/>
              </c:ext>
            </c:extLst>
          </c:dPt>
          <c:dPt>
            <c:idx val="4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9-2CBA-48C0-A848-DAF37E561C00}"/>
              </c:ext>
            </c:extLst>
          </c:dPt>
          <c:dPt>
            <c:idx val="4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B-2CBA-48C0-A848-DAF37E561C00}"/>
              </c:ext>
            </c:extLst>
          </c:dPt>
          <c:dPt>
            <c:idx val="4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D-2CBA-48C0-A848-DAF37E561C00}"/>
              </c:ext>
            </c:extLst>
          </c:dPt>
          <c:dPt>
            <c:idx val="4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F-2CBA-48C0-A848-DAF37E561C00}"/>
              </c:ext>
            </c:extLst>
          </c:dPt>
          <c:dPt>
            <c:idx val="4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1-2CBA-48C0-A848-DAF37E561C00}"/>
              </c:ext>
            </c:extLst>
          </c:dPt>
          <c:dPt>
            <c:idx val="4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3-2CBA-48C0-A848-DAF37E561C00}"/>
              </c:ext>
            </c:extLst>
          </c:dPt>
          <c:dPt>
            <c:idx val="4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5-2CBA-48C0-A848-DAF37E561C00}"/>
              </c:ext>
            </c:extLst>
          </c:dPt>
          <c:dPt>
            <c:idx val="4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7-2CBA-48C0-A848-DAF37E561C00}"/>
              </c:ext>
            </c:extLst>
          </c:dPt>
          <c:dPt>
            <c:idx val="4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9-2CBA-48C0-A848-DAF37E561C00}"/>
              </c:ext>
            </c:extLst>
          </c:dPt>
          <c:dPt>
            <c:idx val="4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B-2CBA-48C0-A848-DAF37E561C00}"/>
              </c:ext>
            </c:extLst>
          </c:dPt>
          <c:dPt>
            <c:idx val="4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D-2CBA-48C0-A848-DAF37E561C00}"/>
              </c:ext>
            </c:extLst>
          </c:dPt>
          <c:dPt>
            <c:idx val="4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F-2CBA-48C0-A848-DAF37E561C00}"/>
              </c:ext>
            </c:extLst>
          </c:dPt>
          <c:dPt>
            <c:idx val="4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1-2CBA-48C0-A848-DAF37E561C00}"/>
              </c:ext>
            </c:extLst>
          </c:dPt>
          <c:dPt>
            <c:idx val="4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3-2CBA-48C0-A848-DAF37E561C00}"/>
              </c:ext>
            </c:extLst>
          </c:dPt>
          <c:dPt>
            <c:idx val="4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5-2CBA-48C0-A848-DAF37E561C00}"/>
              </c:ext>
            </c:extLst>
          </c:dPt>
          <c:dPt>
            <c:idx val="4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7-2CBA-48C0-A848-DAF37E561C00}"/>
              </c:ext>
            </c:extLst>
          </c:dPt>
          <c:dPt>
            <c:idx val="4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9-2CBA-48C0-A848-DAF37E561C00}"/>
              </c:ext>
            </c:extLst>
          </c:dPt>
          <c:dPt>
            <c:idx val="4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B-2CBA-48C0-A848-DAF37E561C00}"/>
              </c:ext>
            </c:extLst>
          </c:dPt>
          <c:dPt>
            <c:idx val="4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D-2CBA-48C0-A848-DAF37E561C00}"/>
              </c:ext>
            </c:extLst>
          </c:dPt>
          <c:dPt>
            <c:idx val="4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F-2CBA-48C0-A848-DAF37E561C00}"/>
              </c:ext>
            </c:extLst>
          </c:dPt>
          <c:dPt>
            <c:idx val="4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1-2CBA-48C0-A848-DAF37E561C00}"/>
              </c:ext>
            </c:extLst>
          </c:dPt>
          <c:dPt>
            <c:idx val="4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3-2CBA-48C0-A848-DAF37E561C00}"/>
              </c:ext>
            </c:extLst>
          </c:dPt>
          <c:dPt>
            <c:idx val="4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5-2CBA-48C0-A848-DAF37E561C00}"/>
              </c:ext>
            </c:extLst>
          </c:dPt>
          <c:dPt>
            <c:idx val="4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7-2CBA-48C0-A848-DAF37E561C00}"/>
              </c:ext>
            </c:extLst>
          </c:dPt>
          <c:dPt>
            <c:idx val="4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9-2CBA-48C0-A848-DAF37E561C00}"/>
              </c:ext>
            </c:extLst>
          </c:dPt>
          <c:dPt>
            <c:idx val="4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B-2CBA-48C0-A848-DAF37E561C00}"/>
              </c:ext>
            </c:extLst>
          </c:dPt>
          <c:dPt>
            <c:idx val="4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D-2CBA-48C0-A848-DAF37E561C00}"/>
              </c:ext>
            </c:extLst>
          </c:dPt>
          <c:dPt>
            <c:idx val="4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F-2CBA-48C0-A848-DAF37E561C00}"/>
              </c:ext>
            </c:extLst>
          </c:dPt>
          <c:dPt>
            <c:idx val="4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1-2CBA-48C0-A848-DAF37E561C00}"/>
              </c:ext>
            </c:extLst>
          </c:dPt>
          <c:dPt>
            <c:idx val="4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3-2CBA-48C0-A848-DAF37E561C00}"/>
              </c:ext>
            </c:extLst>
          </c:dPt>
          <c:dPt>
            <c:idx val="4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5-2CBA-48C0-A848-DAF37E561C00}"/>
              </c:ext>
            </c:extLst>
          </c:dPt>
          <c:dPt>
            <c:idx val="4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7-2CBA-48C0-A848-DAF37E561C00}"/>
              </c:ext>
            </c:extLst>
          </c:dPt>
          <c:dPt>
            <c:idx val="4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9-2CBA-48C0-A848-DAF37E561C00}"/>
              </c:ext>
            </c:extLst>
          </c:dPt>
          <c:dPt>
            <c:idx val="4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B-2CBA-48C0-A848-DAF37E561C00}"/>
              </c:ext>
            </c:extLst>
          </c:dPt>
          <c:dPt>
            <c:idx val="4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D-2CBA-48C0-A848-DAF37E561C00}"/>
              </c:ext>
            </c:extLst>
          </c:dPt>
          <c:dPt>
            <c:idx val="4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F-2CBA-48C0-A848-DAF37E561C00}"/>
              </c:ext>
            </c:extLst>
          </c:dPt>
          <c:dPt>
            <c:idx val="4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1-2CBA-48C0-A848-DAF37E561C00}"/>
              </c:ext>
            </c:extLst>
          </c:dPt>
          <c:dPt>
            <c:idx val="4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3-2CBA-48C0-A848-DAF37E561C00}"/>
              </c:ext>
            </c:extLst>
          </c:dPt>
          <c:dPt>
            <c:idx val="4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5-2CBA-48C0-A848-DAF37E561C00}"/>
              </c:ext>
            </c:extLst>
          </c:dPt>
          <c:dPt>
            <c:idx val="4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7-2CBA-48C0-A848-DAF37E561C00}"/>
              </c:ext>
            </c:extLst>
          </c:dPt>
          <c:dPt>
            <c:idx val="4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9-2CBA-48C0-A848-DAF37E561C00}"/>
              </c:ext>
            </c:extLst>
          </c:dPt>
          <c:dPt>
            <c:idx val="4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B-2CBA-48C0-A848-DAF37E561C00}"/>
              </c:ext>
            </c:extLst>
          </c:dPt>
          <c:dPt>
            <c:idx val="4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D-2CBA-48C0-A848-DAF37E561C00}"/>
              </c:ext>
            </c:extLst>
          </c:dPt>
          <c:dPt>
            <c:idx val="4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F-2CBA-48C0-A848-DAF37E561C00}"/>
              </c:ext>
            </c:extLst>
          </c:dPt>
          <c:dPt>
            <c:idx val="4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1-2CBA-48C0-A848-DAF37E561C00}"/>
              </c:ext>
            </c:extLst>
          </c:dPt>
          <c:dPt>
            <c:idx val="4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3-2CBA-48C0-A848-DAF37E561C00}"/>
              </c:ext>
            </c:extLst>
          </c:dPt>
          <c:dPt>
            <c:idx val="4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5-2CBA-48C0-A848-DAF37E561C00}"/>
              </c:ext>
            </c:extLst>
          </c:dPt>
          <c:dPt>
            <c:idx val="4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7-2CBA-48C0-A848-DAF37E561C00}"/>
              </c:ext>
            </c:extLst>
          </c:dPt>
          <c:dPt>
            <c:idx val="4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9-2CBA-48C0-A848-DAF37E561C00}"/>
              </c:ext>
            </c:extLst>
          </c:dPt>
          <c:dPt>
            <c:idx val="4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B-2CBA-48C0-A848-DAF37E561C00}"/>
              </c:ext>
            </c:extLst>
          </c:dPt>
          <c:dPt>
            <c:idx val="4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D-2CBA-48C0-A848-DAF37E561C00}"/>
              </c:ext>
            </c:extLst>
          </c:dPt>
          <c:dPt>
            <c:idx val="4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F-2CBA-48C0-A848-DAF37E561C00}"/>
              </c:ext>
            </c:extLst>
          </c:dPt>
          <c:dPt>
            <c:idx val="4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1-2CBA-48C0-A848-DAF37E561C00}"/>
              </c:ext>
            </c:extLst>
          </c:dPt>
          <c:dPt>
            <c:idx val="4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3-2CBA-48C0-A848-DAF37E561C00}"/>
              </c:ext>
            </c:extLst>
          </c:dPt>
          <c:dPt>
            <c:idx val="4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5-2CBA-48C0-A848-DAF37E561C00}"/>
              </c:ext>
            </c:extLst>
          </c:dPt>
          <c:dPt>
            <c:idx val="4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7-2CBA-48C0-A848-DAF37E561C00}"/>
              </c:ext>
            </c:extLst>
          </c:dPt>
          <c:dPt>
            <c:idx val="4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9-2CBA-48C0-A848-DAF37E561C00}"/>
              </c:ext>
            </c:extLst>
          </c:dPt>
          <c:dPt>
            <c:idx val="4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B-2CBA-48C0-A848-DAF37E561C00}"/>
              </c:ext>
            </c:extLst>
          </c:dPt>
          <c:dPt>
            <c:idx val="4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D-2CBA-48C0-A848-DAF37E561C00}"/>
              </c:ext>
            </c:extLst>
          </c:dPt>
          <c:dPt>
            <c:idx val="4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F-2CBA-48C0-A848-DAF37E561C00}"/>
              </c:ext>
            </c:extLst>
          </c:dPt>
          <c:dPt>
            <c:idx val="4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1-2CBA-48C0-A848-DAF37E561C00}"/>
              </c:ext>
            </c:extLst>
          </c:dPt>
          <c:dPt>
            <c:idx val="4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3-2CBA-48C0-A848-DAF37E561C00}"/>
              </c:ext>
            </c:extLst>
          </c:dPt>
          <c:dPt>
            <c:idx val="4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5-2CBA-48C0-A848-DAF37E561C00}"/>
              </c:ext>
            </c:extLst>
          </c:dPt>
          <c:dPt>
            <c:idx val="4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7-2CBA-48C0-A848-DAF37E561C00}"/>
              </c:ext>
            </c:extLst>
          </c:dPt>
          <c:dPt>
            <c:idx val="4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9-2CBA-48C0-A848-DAF37E561C00}"/>
              </c:ext>
            </c:extLst>
          </c:dPt>
          <c:dPt>
            <c:idx val="4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B-2CBA-48C0-A848-DAF37E561C00}"/>
              </c:ext>
            </c:extLst>
          </c:dPt>
          <c:dPt>
            <c:idx val="4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D-2CBA-48C0-A848-DAF37E561C00}"/>
              </c:ext>
            </c:extLst>
          </c:dPt>
          <c:dPt>
            <c:idx val="4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F-2CBA-48C0-A848-DAF37E561C00}"/>
              </c:ext>
            </c:extLst>
          </c:dPt>
          <c:dPt>
            <c:idx val="4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1-2CBA-48C0-A848-DAF37E561C00}"/>
              </c:ext>
            </c:extLst>
          </c:dPt>
          <c:dPt>
            <c:idx val="4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3-2CBA-48C0-A848-DAF37E561C00}"/>
              </c:ext>
            </c:extLst>
          </c:dPt>
          <c:dPt>
            <c:idx val="4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5-2CBA-48C0-A848-DAF37E561C00}"/>
              </c:ext>
            </c:extLst>
          </c:dPt>
          <c:dPt>
            <c:idx val="4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7-2CBA-48C0-A848-DAF37E561C00}"/>
              </c:ext>
            </c:extLst>
          </c:dPt>
          <c:dPt>
            <c:idx val="4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9-2CBA-48C0-A848-DAF37E561C00}"/>
              </c:ext>
            </c:extLst>
          </c:dPt>
          <c:dPt>
            <c:idx val="4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B-2CBA-48C0-A848-DAF37E561C00}"/>
              </c:ext>
            </c:extLst>
          </c:dPt>
          <c:dPt>
            <c:idx val="4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D-2CBA-48C0-A848-DAF37E561C00}"/>
              </c:ext>
            </c:extLst>
          </c:dPt>
          <c:dPt>
            <c:idx val="4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F-2CBA-48C0-A848-DAF37E561C00}"/>
              </c:ext>
            </c:extLst>
          </c:dPt>
          <c:dPt>
            <c:idx val="4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1-2CBA-48C0-A848-DAF37E561C00}"/>
              </c:ext>
            </c:extLst>
          </c:dPt>
          <c:dPt>
            <c:idx val="4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3-2CBA-48C0-A848-DAF37E561C00}"/>
              </c:ext>
            </c:extLst>
          </c:dPt>
          <c:dPt>
            <c:idx val="4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5-2CBA-48C0-A848-DAF37E561C00}"/>
              </c:ext>
            </c:extLst>
          </c:dPt>
          <c:dPt>
            <c:idx val="4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7-2CBA-48C0-A848-DAF37E561C00}"/>
              </c:ext>
            </c:extLst>
          </c:dPt>
          <c:dPt>
            <c:idx val="4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9-2CBA-48C0-A848-DAF37E561C00}"/>
              </c:ext>
            </c:extLst>
          </c:dPt>
          <c:dPt>
            <c:idx val="4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B-2CBA-48C0-A848-DAF37E561C00}"/>
              </c:ext>
            </c:extLst>
          </c:dPt>
          <c:dPt>
            <c:idx val="4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D-2CBA-48C0-A848-DAF37E561C00}"/>
              </c:ext>
            </c:extLst>
          </c:dPt>
          <c:dPt>
            <c:idx val="4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F-2CBA-48C0-A848-DAF37E561C00}"/>
              </c:ext>
            </c:extLst>
          </c:dPt>
          <c:dPt>
            <c:idx val="4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1-2CBA-48C0-A848-DAF37E561C00}"/>
              </c:ext>
            </c:extLst>
          </c:dPt>
          <c:dPt>
            <c:idx val="4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3-2CBA-48C0-A848-DAF37E561C00}"/>
              </c:ext>
            </c:extLst>
          </c:dPt>
          <c:dPt>
            <c:idx val="4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5-2CBA-48C0-A848-DAF37E561C00}"/>
              </c:ext>
            </c:extLst>
          </c:dPt>
          <c:dPt>
            <c:idx val="4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7-2CBA-48C0-A848-DAF37E561C00}"/>
              </c:ext>
            </c:extLst>
          </c:dPt>
          <c:dPt>
            <c:idx val="4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9-2CBA-48C0-A848-DAF37E561C00}"/>
              </c:ext>
            </c:extLst>
          </c:dPt>
          <c:dPt>
            <c:idx val="4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B-2CBA-48C0-A848-DAF37E561C00}"/>
              </c:ext>
            </c:extLst>
          </c:dPt>
          <c:dPt>
            <c:idx val="4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D-2CBA-48C0-A848-DAF37E561C00}"/>
              </c:ext>
            </c:extLst>
          </c:dPt>
          <c:dPt>
            <c:idx val="4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F-2CBA-48C0-A848-DAF37E561C00}"/>
              </c:ext>
            </c:extLst>
          </c:dPt>
          <c:dPt>
            <c:idx val="4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1-2CBA-48C0-A848-DAF37E561C00}"/>
              </c:ext>
            </c:extLst>
          </c:dPt>
          <c:dPt>
            <c:idx val="4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3-2CBA-48C0-A848-DAF37E561C00}"/>
              </c:ext>
            </c:extLst>
          </c:dPt>
          <c:dPt>
            <c:idx val="4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5-2CBA-48C0-A848-DAF37E561C00}"/>
              </c:ext>
            </c:extLst>
          </c:dPt>
          <c:dPt>
            <c:idx val="4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7-2CBA-48C0-A848-DAF37E561C00}"/>
              </c:ext>
            </c:extLst>
          </c:dPt>
          <c:dPt>
            <c:idx val="5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9-2CBA-48C0-A848-DAF37E561C00}"/>
              </c:ext>
            </c:extLst>
          </c:dPt>
          <c:dPt>
            <c:idx val="5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B-2CBA-48C0-A848-DAF37E561C00}"/>
              </c:ext>
            </c:extLst>
          </c:dPt>
          <c:dPt>
            <c:idx val="5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D-2CBA-48C0-A848-DAF37E561C00}"/>
              </c:ext>
            </c:extLst>
          </c:dPt>
          <c:dPt>
            <c:idx val="5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F-2CBA-48C0-A848-DAF37E561C00}"/>
              </c:ext>
            </c:extLst>
          </c:dPt>
          <c:dPt>
            <c:idx val="5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1-2CBA-48C0-A848-DAF37E561C00}"/>
              </c:ext>
            </c:extLst>
          </c:dPt>
          <c:dPt>
            <c:idx val="5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3-2CBA-48C0-A848-DAF37E561C00}"/>
              </c:ext>
            </c:extLst>
          </c:dPt>
          <c:dPt>
            <c:idx val="5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5-2CBA-48C0-A848-DAF37E561C00}"/>
              </c:ext>
            </c:extLst>
          </c:dPt>
          <c:dPt>
            <c:idx val="5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7-2CBA-48C0-A848-DAF37E561C00}"/>
              </c:ext>
            </c:extLst>
          </c:dPt>
          <c:dPt>
            <c:idx val="5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9-2CBA-48C0-A848-DAF37E561C00}"/>
              </c:ext>
            </c:extLst>
          </c:dPt>
          <c:dPt>
            <c:idx val="5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B-2CBA-48C0-A848-DAF37E561C00}"/>
              </c:ext>
            </c:extLst>
          </c:dPt>
          <c:dPt>
            <c:idx val="5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D-2CBA-48C0-A848-DAF37E561C00}"/>
              </c:ext>
            </c:extLst>
          </c:dPt>
          <c:dPt>
            <c:idx val="5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F-2CBA-48C0-A848-DAF37E561C00}"/>
              </c:ext>
            </c:extLst>
          </c:dPt>
          <c:dPt>
            <c:idx val="5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1-2CBA-48C0-A848-DAF37E561C00}"/>
              </c:ext>
            </c:extLst>
          </c:dPt>
          <c:dPt>
            <c:idx val="5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3-2CBA-48C0-A848-DAF37E561C00}"/>
              </c:ext>
            </c:extLst>
          </c:dPt>
          <c:dPt>
            <c:idx val="5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5-2CBA-48C0-A848-DAF37E561C00}"/>
              </c:ext>
            </c:extLst>
          </c:dPt>
          <c:dPt>
            <c:idx val="5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7-2CBA-48C0-A848-DAF37E561C00}"/>
              </c:ext>
            </c:extLst>
          </c:dPt>
          <c:dPt>
            <c:idx val="5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9-2CBA-48C0-A848-DAF37E561C00}"/>
              </c:ext>
            </c:extLst>
          </c:dPt>
          <c:dPt>
            <c:idx val="5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B-2CBA-48C0-A848-DAF37E561C00}"/>
              </c:ext>
            </c:extLst>
          </c:dPt>
          <c:dPt>
            <c:idx val="5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D-2CBA-48C0-A848-DAF37E561C00}"/>
              </c:ext>
            </c:extLst>
          </c:dPt>
          <c:dPt>
            <c:idx val="5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F-2CBA-48C0-A848-DAF37E561C00}"/>
              </c:ext>
            </c:extLst>
          </c:dPt>
          <c:dPt>
            <c:idx val="5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1-2CBA-48C0-A848-DAF37E561C00}"/>
              </c:ext>
            </c:extLst>
          </c:dPt>
          <c:dPt>
            <c:idx val="5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3-2CBA-48C0-A848-DAF37E561C00}"/>
              </c:ext>
            </c:extLst>
          </c:dPt>
          <c:dPt>
            <c:idx val="5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5-2CBA-48C0-A848-DAF37E561C00}"/>
              </c:ext>
            </c:extLst>
          </c:dPt>
          <c:dPt>
            <c:idx val="5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7-2CBA-48C0-A848-DAF37E561C00}"/>
              </c:ext>
            </c:extLst>
          </c:dPt>
          <c:dPt>
            <c:idx val="5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9-2CBA-48C0-A848-DAF37E561C00}"/>
              </c:ext>
            </c:extLst>
          </c:dPt>
          <c:dPt>
            <c:idx val="5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B-2CBA-48C0-A848-DAF37E561C00}"/>
              </c:ext>
            </c:extLst>
          </c:dPt>
          <c:dPt>
            <c:idx val="5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D-2CBA-48C0-A848-DAF37E561C00}"/>
              </c:ext>
            </c:extLst>
          </c:dPt>
          <c:dPt>
            <c:idx val="5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F-2CBA-48C0-A848-DAF37E561C00}"/>
              </c:ext>
            </c:extLst>
          </c:dPt>
          <c:dPt>
            <c:idx val="5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1-2CBA-48C0-A848-DAF37E561C00}"/>
              </c:ext>
            </c:extLst>
          </c:dPt>
          <c:dPt>
            <c:idx val="5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3-2CBA-48C0-A848-DAF37E561C00}"/>
              </c:ext>
            </c:extLst>
          </c:dPt>
          <c:dPt>
            <c:idx val="5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5-2CBA-48C0-A848-DAF37E561C00}"/>
              </c:ext>
            </c:extLst>
          </c:dPt>
          <c:dPt>
            <c:idx val="5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7-2CBA-48C0-A848-DAF37E561C00}"/>
              </c:ext>
            </c:extLst>
          </c:dPt>
          <c:dPt>
            <c:idx val="5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9-2CBA-48C0-A848-DAF37E561C00}"/>
              </c:ext>
            </c:extLst>
          </c:dPt>
          <c:dPt>
            <c:idx val="5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B-2CBA-48C0-A848-DAF37E561C00}"/>
              </c:ext>
            </c:extLst>
          </c:dPt>
          <c:dPt>
            <c:idx val="5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D-2CBA-48C0-A848-DAF37E561C00}"/>
              </c:ext>
            </c:extLst>
          </c:dPt>
          <c:dPt>
            <c:idx val="5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F-2CBA-48C0-A848-DAF37E561C00}"/>
              </c:ext>
            </c:extLst>
          </c:dPt>
          <c:dPt>
            <c:idx val="5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1-2CBA-48C0-A848-DAF37E561C00}"/>
              </c:ext>
            </c:extLst>
          </c:dPt>
          <c:dPt>
            <c:idx val="5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3-2CBA-48C0-A848-DAF37E561C00}"/>
              </c:ext>
            </c:extLst>
          </c:dPt>
          <c:dPt>
            <c:idx val="5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5-2CBA-48C0-A848-DAF37E561C00}"/>
              </c:ext>
            </c:extLst>
          </c:dPt>
          <c:dPt>
            <c:idx val="5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7-2CBA-48C0-A848-DAF37E561C00}"/>
              </c:ext>
            </c:extLst>
          </c:dPt>
          <c:dPt>
            <c:idx val="5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9-2CBA-48C0-A848-DAF37E561C00}"/>
              </c:ext>
            </c:extLst>
          </c:dPt>
          <c:dPt>
            <c:idx val="5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B-2CBA-48C0-A848-DAF37E561C00}"/>
              </c:ext>
            </c:extLst>
          </c:dPt>
          <c:dPt>
            <c:idx val="5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D-2CBA-48C0-A848-DAF37E561C00}"/>
              </c:ext>
            </c:extLst>
          </c:dPt>
          <c:dPt>
            <c:idx val="5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F-2CBA-48C0-A848-DAF37E561C00}"/>
              </c:ext>
            </c:extLst>
          </c:dPt>
          <c:dPt>
            <c:idx val="5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1-2CBA-48C0-A848-DAF37E561C00}"/>
              </c:ext>
            </c:extLst>
          </c:dPt>
          <c:dPt>
            <c:idx val="5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3-2CBA-48C0-A848-DAF37E561C00}"/>
              </c:ext>
            </c:extLst>
          </c:dPt>
          <c:dPt>
            <c:idx val="5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5-2CBA-48C0-A848-DAF37E561C00}"/>
              </c:ext>
            </c:extLst>
          </c:dPt>
          <c:dPt>
            <c:idx val="5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7-2CBA-48C0-A848-DAF37E561C00}"/>
              </c:ext>
            </c:extLst>
          </c:dPt>
          <c:dPt>
            <c:idx val="5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9-2CBA-48C0-A848-DAF37E561C00}"/>
              </c:ext>
            </c:extLst>
          </c:dPt>
          <c:dPt>
            <c:idx val="5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B-2CBA-48C0-A848-DAF37E561C00}"/>
              </c:ext>
            </c:extLst>
          </c:dPt>
          <c:dPt>
            <c:idx val="5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D-2CBA-48C0-A848-DAF37E561C00}"/>
              </c:ext>
            </c:extLst>
          </c:dPt>
          <c:dPt>
            <c:idx val="5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F-2CBA-48C0-A848-DAF37E561C00}"/>
              </c:ext>
            </c:extLst>
          </c:dPt>
          <c:dPt>
            <c:idx val="5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1-2CBA-48C0-A848-DAF37E561C00}"/>
              </c:ext>
            </c:extLst>
          </c:dPt>
          <c:dPt>
            <c:idx val="5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3-2CBA-48C0-A848-DAF37E561C00}"/>
              </c:ext>
            </c:extLst>
          </c:dPt>
          <c:dPt>
            <c:idx val="5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5-2CBA-48C0-A848-DAF37E561C00}"/>
              </c:ext>
            </c:extLst>
          </c:dPt>
          <c:dPt>
            <c:idx val="5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7-2CBA-48C0-A848-DAF37E561C00}"/>
              </c:ext>
            </c:extLst>
          </c:dPt>
          <c:dPt>
            <c:idx val="5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9-2CBA-48C0-A848-DAF37E561C00}"/>
              </c:ext>
            </c:extLst>
          </c:dPt>
          <c:dPt>
            <c:idx val="5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B-2CBA-48C0-A848-DAF37E561C00}"/>
              </c:ext>
            </c:extLst>
          </c:dPt>
          <c:dPt>
            <c:idx val="5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D-2CBA-48C0-A848-DAF37E561C00}"/>
              </c:ext>
            </c:extLst>
          </c:dPt>
          <c:dPt>
            <c:idx val="5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F-2CBA-48C0-A848-DAF37E561C00}"/>
              </c:ext>
            </c:extLst>
          </c:dPt>
          <c:dPt>
            <c:idx val="5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1-2CBA-48C0-A848-DAF37E561C00}"/>
              </c:ext>
            </c:extLst>
          </c:dPt>
          <c:dPt>
            <c:idx val="5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3-2CBA-48C0-A848-DAF37E561C00}"/>
              </c:ext>
            </c:extLst>
          </c:dPt>
          <c:dPt>
            <c:idx val="5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5-2CBA-48C0-A848-DAF37E561C00}"/>
              </c:ext>
            </c:extLst>
          </c:dPt>
          <c:dPt>
            <c:idx val="5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7-2CBA-48C0-A848-DAF37E561C00}"/>
              </c:ext>
            </c:extLst>
          </c:dPt>
          <c:dPt>
            <c:idx val="5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9-2CBA-48C0-A848-DAF37E561C00}"/>
              </c:ext>
            </c:extLst>
          </c:dPt>
          <c:dPt>
            <c:idx val="5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B-2CBA-48C0-A848-DAF37E561C00}"/>
              </c:ext>
            </c:extLst>
          </c:dPt>
          <c:dPt>
            <c:idx val="5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D-2CBA-48C0-A848-DAF37E561C00}"/>
              </c:ext>
            </c:extLst>
          </c:dPt>
          <c:dPt>
            <c:idx val="5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F-2CBA-48C0-A848-DAF37E561C00}"/>
              </c:ext>
            </c:extLst>
          </c:dPt>
          <c:dPt>
            <c:idx val="5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1-2CBA-48C0-A848-DAF37E561C00}"/>
              </c:ext>
            </c:extLst>
          </c:dPt>
          <c:dPt>
            <c:idx val="5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3-2CBA-48C0-A848-DAF37E561C00}"/>
              </c:ext>
            </c:extLst>
          </c:dPt>
          <c:dPt>
            <c:idx val="5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5-2CBA-48C0-A848-DAF37E561C00}"/>
              </c:ext>
            </c:extLst>
          </c:dPt>
          <c:dPt>
            <c:idx val="5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7-2CBA-48C0-A848-DAF37E561C00}"/>
              </c:ext>
            </c:extLst>
          </c:dPt>
          <c:dPt>
            <c:idx val="5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9-2CBA-48C0-A848-DAF37E561C00}"/>
              </c:ext>
            </c:extLst>
          </c:dPt>
          <c:dPt>
            <c:idx val="5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B-2CBA-48C0-A848-DAF37E561C00}"/>
              </c:ext>
            </c:extLst>
          </c:dPt>
          <c:dPt>
            <c:idx val="5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D-2CBA-48C0-A848-DAF37E561C00}"/>
              </c:ext>
            </c:extLst>
          </c:dPt>
          <c:dPt>
            <c:idx val="5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F-2CBA-48C0-A848-DAF37E561C00}"/>
              </c:ext>
            </c:extLst>
          </c:dPt>
          <c:dPt>
            <c:idx val="5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1-2CBA-48C0-A848-DAF37E561C00}"/>
              </c:ext>
            </c:extLst>
          </c:dPt>
          <c:dPt>
            <c:idx val="5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3-2CBA-48C0-A848-DAF37E561C00}"/>
              </c:ext>
            </c:extLst>
          </c:dPt>
          <c:dPt>
            <c:idx val="5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5-2CBA-48C0-A848-DAF37E561C00}"/>
              </c:ext>
            </c:extLst>
          </c:dPt>
          <c:dPt>
            <c:idx val="5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7-2CBA-48C0-A848-DAF37E561C00}"/>
              </c:ext>
            </c:extLst>
          </c:dPt>
          <c:dPt>
            <c:idx val="5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9-2CBA-48C0-A848-DAF37E561C00}"/>
              </c:ext>
            </c:extLst>
          </c:dPt>
          <c:dPt>
            <c:idx val="5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B-2CBA-48C0-A848-DAF37E561C00}"/>
              </c:ext>
            </c:extLst>
          </c:dPt>
          <c:dPt>
            <c:idx val="5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D-2CBA-48C0-A848-DAF37E561C00}"/>
              </c:ext>
            </c:extLst>
          </c:dPt>
          <c:dPt>
            <c:idx val="5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F-2CBA-48C0-A848-DAF37E561C00}"/>
              </c:ext>
            </c:extLst>
          </c:dPt>
          <c:dPt>
            <c:idx val="5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1-2CBA-48C0-A848-DAF37E561C00}"/>
              </c:ext>
            </c:extLst>
          </c:dPt>
          <c:dPt>
            <c:idx val="5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3-2CBA-48C0-A848-DAF37E561C00}"/>
              </c:ext>
            </c:extLst>
          </c:dPt>
          <c:dPt>
            <c:idx val="5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5-2CBA-48C0-A848-DAF37E561C00}"/>
              </c:ext>
            </c:extLst>
          </c:dPt>
          <c:dPt>
            <c:idx val="5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7-2CBA-48C0-A848-DAF37E561C00}"/>
              </c:ext>
            </c:extLst>
          </c:dPt>
          <c:dPt>
            <c:idx val="5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9-2CBA-48C0-A848-DAF37E561C00}"/>
              </c:ext>
            </c:extLst>
          </c:dPt>
          <c:dPt>
            <c:idx val="5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B-2CBA-48C0-A848-DAF37E561C00}"/>
              </c:ext>
            </c:extLst>
          </c:dPt>
          <c:dPt>
            <c:idx val="5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D-2CBA-48C0-A848-DAF37E561C00}"/>
              </c:ext>
            </c:extLst>
          </c:dPt>
          <c:dPt>
            <c:idx val="5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F-2CBA-48C0-A848-DAF37E561C00}"/>
              </c:ext>
            </c:extLst>
          </c:dPt>
          <c:dPt>
            <c:idx val="5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1-2CBA-48C0-A848-DAF37E561C00}"/>
              </c:ext>
            </c:extLst>
          </c:dPt>
          <c:dPt>
            <c:idx val="5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3-2CBA-48C0-A848-DAF37E561C00}"/>
              </c:ext>
            </c:extLst>
          </c:dPt>
          <c:dPt>
            <c:idx val="5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5-2CBA-48C0-A848-DAF37E561C00}"/>
              </c:ext>
            </c:extLst>
          </c:dPt>
          <c:dPt>
            <c:idx val="5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7-2CBA-48C0-A848-DAF37E561C00}"/>
              </c:ext>
            </c:extLst>
          </c:dPt>
          <c:dPt>
            <c:idx val="5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9-2CBA-48C0-A848-DAF37E561C00}"/>
              </c:ext>
            </c:extLst>
          </c:dPt>
          <c:dPt>
            <c:idx val="5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B-2CBA-48C0-A848-DAF37E561C00}"/>
              </c:ext>
            </c:extLst>
          </c:dPt>
          <c:dPt>
            <c:idx val="5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D-2CBA-48C0-A848-DAF37E561C00}"/>
              </c:ext>
            </c:extLst>
          </c:dPt>
          <c:dPt>
            <c:idx val="5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F-2CBA-48C0-A848-DAF37E561C00}"/>
              </c:ext>
            </c:extLst>
          </c:dPt>
          <c:dPt>
            <c:idx val="6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1-2CBA-48C0-A848-DAF37E561C00}"/>
              </c:ext>
            </c:extLst>
          </c:dPt>
          <c:dPt>
            <c:idx val="6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3-2CBA-48C0-A848-DAF37E561C00}"/>
              </c:ext>
            </c:extLst>
          </c:dPt>
          <c:dPt>
            <c:idx val="6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5-2CBA-48C0-A848-DAF37E561C00}"/>
              </c:ext>
            </c:extLst>
          </c:dPt>
          <c:dPt>
            <c:idx val="6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7-2CBA-48C0-A848-DAF37E561C00}"/>
              </c:ext>
            </c:extLst>
          </c:dPt>
          <c:dPt>
            <c:idx val="6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9-2CBA-48C0-A848-DAF37E561C00}"/>
              </c:ext>
            </c:extLst>
          </c:dPt>
          <c:dPt>
            <c:idx val="6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B-2CBA-48C0-A848-DAF37E561C00}"/>
              </c:ext>
            </c:extLst>
          </c:dPt>
          <c:dPt>
            <c:idx val="6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D-2CBA-48C0-A848-DAF37E561C00}"/>
              </c:ext>
            </c:extLst>
          </c:dPt>
          <c:dPt>
            <c:idx val="6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F-2CBA-48C0-A848-DAF37E561C00}"/>
              </c:ext>
            </c:extLst>
          </c:dPt>
          <c:dPt>
            <c:idx val="6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1-2CBA-48C0-A848-DAF37E561C00}"/>
              </c:ext>
            </c:extLst>
          </c:dPt>
          <c:dPt>
            <c:idx val="6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3-2CBA-48C0-A848-DAF37E561C00}"/>
              </c:ext>
            </c:extLst>
          </c:dPt>
          <c:dPt>
            <c:idx val="6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5-2CBA-48C0-A848-DAF37E561C00}"/>
              </c:ext>
            </c:extLst>
          </c:dPt>
          <c:dPt>
            <c:idx val="6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7-2CBA-48C0-A848-DAF37E561C00}"/>
              </c:ext>
            </c:extLst>
          </c:dPt>
          <c:dPt>
            <c:idx val="6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9-2CBA-48C0-A848-DAF37E561C00}"/>
              </c:ext>
            </c:extLst>
          </c:dPt>
          <c:dPt>
            <c:idx val="6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B-2CBA-48C0-A848-DAF37E561C00}"/>
              </c:ext>
            </c:extLst>
          </c:dPt>
          <c:dPt>
            <c:idx val="6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D-2CBA-48C0-A848-DAF37E561C00}"/>
              </c:ext>
            </c:extLst>
          </c:dPt>
          <c:dPt>
            <c:idx val="6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F-2CBA-48C0-A848-DAF37E561C00}"/>
              </c:ext>
            </c:extLst>
          </c:dPt>
          <c:dPt>
            <c:idx val="6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1-2CBA-48C0-A848-DAF37E561C00}"/>
              </c:ext>
            </c:extLst>
          </c:dPt>
          <c:dPt>
            <c:idx val="6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3-2CBA-48C0-A848-DAF37E561C00}"/>
              </c:ext>
            </c:extLst>
          </c:dPt>
          <c:dPt>
            <c:idx val="6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5-2CBA-48C0-A848-DAF37E561C00}"/>
              </c:ext>
            </c:extLst>
          </c:dPt>
          <c:dPt>
            <c:idx val="6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7-2CBA-48C0-A848-DAF37E561C00}"/>
              </c:ext>
            </c:extLst>
          </c:dPt>
          <c:dPt>
            <c:idx val="6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9-2CBA-48C0-A848-DAF37E561C00}"/>
              </c:ext>
            </c:extLst>
          </c:dPt>
          <c:dPt>
            <c:idx val="6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B-2CBA-48C0-A848-DAF37E561C00}"/>
              </c:ext>
            </c:extLst>
          </c:dPt>
          <c:dPt>
            <c:idx val="6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D-2CBA-48C0-A848-DAF37E561C00}"/>
              </c:ext>
            </c:extLst>
          </c:dPt>
          <c:dPt>
            <c:idx val="6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F-2CBA-48C0-A848-DAF37E561C00}"/>
              </c:ext>
            </c:extLst>
          </c:dPt>
          <c:dPt>
            <c:idx val="6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1-2CBA-48C0-A848-DAF37E561C00}"/>
              </c:ext>
            </c:extLst>
          </c:dPt>
          <c:dPt>
            <c:idx val="6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3-2CBA-48C0-A848-DAF37E561C00}"/>
              </c:ext>
            </c:extLst>
          </c:dPt>
          <c:dPt>
            <c:idx val="6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5-2CBA-48C0-A848-DAF37E561C00}"/>
              </c:ext>
            </c:extLst>
          </c:dPt>
          <c:dPt>
            <c:idx val="6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7-2CBA-48C0-A848-DAF37E561C00}"/>
              </c:ext>
            </c:extLst>
          </c:dPt>
          <c:dPt>
            <c:idx val="6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9-2CBA-48C0-A848-DAF37E561C00}"/>
              </c:ext>
            </c:extLst>
          </c:dPt>
          <c:dPt>
            <c:idx val="6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B-2CBA-48C0-A848-DAF37E561C00}"/>
              </c:ext>
            </c:extLst>
          </c:dPt>
          <c:dPt>
            <c:idx val="6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D-2CBA-48C0-A848-DAF37E561C00}"/>
              </c:ext>
            </c:extLst>
          </c:dPt>
          <c:dPt>
            <c:idx val="6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F-2CBA-48C0-A848-DAF37E561C00}"/>
              </c:ext>
            </c:extLst>
          </c:dPt>
          <c:dPt>
            <c:idx val="6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1-2CBA-48C0-A848-DAF37E561C00}"/>
              </c:ext>
            </c:extLst>
          </c:dPt>
          <c:dPt>
            <c:idx val="6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3-2CBA-48C0-A848-DAF37E561C00}"/>
              </c:ext>
            </c:extLst>
          </c:dPt>
          <c:dPt>
            <c:idx val="6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5-2CBA-48C0-A848-DAF37E561C00}"/>
              </c:ext>
            </c:extLst>
          </c:dPt>
          <c:dPt>
            <c:idx val="6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7-2CBA-48C0-A848-DAF37E561C00}"/>
              </c:ext>
            </c:extLst>
          </c:dPt>
          <c:dPt>
            <c:idx val="6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9-2CBA-48C0-A848-DAF37E561C00}"/>
              </c:ext>
            </c:extLst>
          </c:dPt>
          <c:dPt>
            <c:idx val="6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B-2CBA-48C0-A848-DAF37E561C00}"/>
              </c:ext>
            </c:extLst>
          </c:dPt>
          <c:dPt>
            <c:idx val="6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D-2CBA-48C0-A848-DAF37E561C00}"/>
              </c:ext>
            </c:extLst>
          </c:dPt>
          <c:dPt>
            <c:idx val="6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F-2CBA-48C0-A848-DAF37E561C00}"/>
              </c:ext>
            </c:extLst>
          </c:dPt>
          <c:dPt>
            <c:idx val="6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1-2CBA-48C0-A848-DAF37E561C00}"/>
              </c:ext>
            </c:extLst>
          </c:dPt>
          <c:dPt>
            <c:idx val="6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3-2CBA-48C0-A848-DAF37E561C00}"/>
              </c:ext>
            </c:extLst>
          </c:dPt>
          <c:dPt>
            <c:idx val="6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5-2CBA-48C0-A848-DAF37E561C00}"/>
              </c:ext>
            </c:extLst>
          </c:dPt>
          <c:dPt>
            <c:idx val="6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7-2CBA-48C0-A848-DAF37E561C00}"/>
              </c:ext>
            </c:extLst>
          </c:dPt>
          <c:dPt>
            <c:idx val="6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9-2CBA-48C0-A848-DAF37E561C00}"/>
              </c:ext>
            </c:extLst>
          </c:dPt>
          <c:dPt>
            <c:idx val="6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B-2CBA-48C0-A848-DAF37E561C00}"/>
              </c:ext>
            </c:extLst>
          </c:dPt>
          <c:dPt>
            <c:idx val="6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D-2CBA-48C0-A848-DAF37E561C00}"/>
              </c:ext>
            </c:extLst>
          </c:dPt>
          <c:dPt>
            <c:idx val="6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F-2CBA-48C0-A848-DAF37E561C00}"/>
              </c:ext>
            </c:extLst>
          </c:dPt>
          <c:dPt>
            <c:idx val="6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1-2CBA-48C0-A848-DAF37E561C00}"/>
              </c:ext>
            </c:extLst>
          </c:dPt>
          <c:dPt>
            <c:idx val="6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3-2CBA-48C0-A848-DAF37E561C00}"/>
              </c:ext>
            </c:extLst>
          </c:dPt>
          <c:dPt>
            <c:idx val="6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5-2CBA-48C0-A848-DAF37E561C00}"/>
              </c:ext>
            </c:extLst>
          </c:dPt>
          <c:dPt>
            <c:idx val="6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7-2CBA-48C0-A848-DAF37E561C00}"/>
              </c:ext>
            </c:extLst>
          </c:dPt>
          <c:dPt>
            <c:idx val="6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9-2CBA-48C0-A848-DAF37E561C00}"/>
              </c:ext>
            </c:extLst>
          </c:dPt>
          <c:dPt>
            <c:idx val="6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B-2CBA-48C0-A848-DAF37E561C00}"/>
              </c:ext>
            </c:extLst>
          </c:dPt>
          <c:dPt>
            <c:idx val="6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D-2CBA-48C0-A848-DAF37E561C00}"/>
              </c:ext>
            </c:extLst>
          </c:dPt>
          <c:dPt>
            <c:idx val="6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F-2CBA-48C0-A848-DAF37E561C00}"/>
              </c:ext>
            </c:extLst>
          </c:dPt>
          <c:dPt>
            <c:idx val="6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1-2CBA-48C0-A848-DAF37E561C00}"/>
              </c:ext>
            </c:extLst>
          </c:dPt>
          <c:dPt>
            <c:idx val="6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3-2CBA-48C0-A848-DAF37E561C00}"/>
              </c:ext>
            </c:extLst>
          </c:dPt>
          <c:dPt>
            <c:idx val="6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5-2CBA-48C0-A848-DAF37E561C00}"/>
              </c:ext>
            </c:extLst>
          </c:dPt>
          <c:dPt>
            <c:idx val="6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7-2CBA-48C0-A848-DAF37E561C00}"/>
              </c:ext>
            </c:extLst>
          </c:dPt>
          <c:dPt>
            <c:idx val="6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9-2CBA-48C0-A848-DAF37E561C00}"/>
              </c:ext>
            </c:extLst>
          </c:dPt>
          <c:dPt>
            <c:idx val="6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B-2CBA-48C0-A848-DAF37E561C00}"/>
              </c:ext>
            </c:extLst>
          </c:dPt>
          <c:dPt>
            <c:idx val="6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D-2CBA-48C0-A848-DAF37E561C00}"/>
              </c:ext>
            </c:extLst>
          </c:dPt>
          <c:dPt>
            <c:idx val="6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F-2CBA-48C0-A848-DAF37E561C00}"/>
              </c:ext>
            </c:extLst>
          </c:dPt>
          <c:dPt>
            <c:idx val="6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1-2CBA-48C0-A848-DAF37E561C00}"/>
              </c:ext>
            </c:extLst>
          </c:dPt>
          <c:dPt>
            <c:idx val="6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3-2CBA-48C0-A848-DAF37E561C00}"/>
              </c:ext>
            </c:extLst>
          </c:dPt>
          <c:dPt>
            <c:idx val="6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5-2CBA-48C0-A848-DAF37E561C00}"/>
              </c:ext>
            </c:extLst>
          </c:dPt>
          <c:dPt>
            <c:idx val="6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7-2CBA-48C0-A848-DAF37E561C00}"/>
              </c:ext>
            </c:extLst>
          </c:dPt>
          <c:dPt>
            <c:idx val="6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9-2CBA-48C0-A848-DAF37E561C00}"/>
              </c:ext>
            </c:extLst>
          </c:dPt>
          <c:dPt>
            <c:idx val="6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B-2CBA-48C0-A848-DAF37E561C00}"/>
              </c:ext>
            </c:extLst>
          </c:dPt>
          <c:dPt>
            <c:idx val="6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D-2CBA-48C0-A848-DAF37E561C00}"/>
              </c:ext>
            </c:extLst>
          </c:dPt>
          <c:dPt>
            <c:idx val="6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F-2CBA-48C0-A848-DAF37E561C00}"/>
              </c:ext>
            </c:extLst>
          </c:dPt>
          <c:dPt>
            <c:idx val="6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1-2CBA-48C0-A848-DAF37E561C00}"/>
              </c:ext>
            </c:extLst>
          </c:dPt>
          <c:dPt>
            <c:idx val="6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3-2CBA-48C0-A848-DAF37E561C00}"/>
              </c:ext>
            </c:extLst>
          </c:dPt>
          <c:dPt>
            <c:idx val="6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5-2CBA-48C0-A848-DAF37E561C00}"/>
              </c:ext>
            </c:extLst>
          </c:dPt>
          <c:dPt>
            <c:idx val="6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7-2CBA-48C0-A848-DAF37E561C00}"/>
              </c:ext>
            </c:extLst>
          </c:dPt>
          <c:dPt>
            <c:idx val="6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9-2CBA-48C0-A848-DAF37E561C00}"/>
              </c:ext>
            </c:extLst>
          </c:dPt>
          <c:dPt>
            <c:idx val="6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B-2CBA-48C0-A848-DAF37E561C00}"/>
              </c:ext>
            </c:extLst>
          </c:dPt>
          <c:dPt>
            <c:idx val="6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D-2CBA-48C0-A848-DAF37E561C00}"/>
              </c:ext>
            </c:extLst>
          </c:dPt>
          <c:dPt>
            <c:idx val="6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F-2CBA-48C0-A848-DAF37E561C00}"/>
              </c:ext>
            </c:extLst>
          </c:dPt>
          <c:dPt>
            <c:idx val="6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1-2CBA-48C0-A848-DAF37E561C00}"/>
              </c:ext>
            </c:extLst>
          </c:dPt>
          <c:dPt>
            <c:idx val="6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3-2CBA-48C0-A848-DAF37E561C00}"/>
              </c:ext>
            </c:extLst>
          </c:dPt>
          <c:dPt>
            <c:idx val="6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5-2CBA-48C0-A848-DAF37E561C00}"/>
              </c:ext>
            </c:extLst>
          </c:dPt>
          <c:dPt>
            <c:idx val="6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7-2CBA-48C0-A848-DAF37E561C00}"/>
              </c:ext>
            </c:extLst>
          </c:dPt>
          <c:dPt>
            <c:idx val="6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9-2CBA-48C0-A848-DAF37E561C00}"/>
              </c:ext>
            </c:extLst>
          </c:dPt>
          <c:dPt>
            <c:idx val="6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B-2CBA-48C0-A848-DAF37E561C00}"/>
              </c:ext>
            </c:extLst>
          </c:dPt>
          <c:dPt>
            <c:idx val="6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D-2CBA-48C0-A848-DAF37E561C00}"/>
              </c:ext>
            </c:extLst>
          </c:dPt>
          <c:dPt>
            <c:idx val="6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F-2CBA-48C0-A848-DAF37E561C00}"/>
              </c:ext>
            </c:extLst>
          </c:dPt>
          <c:dPt>
            <c:idx val="6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1-2CBA-48C0-A848-DAF37E561C00}"/>
              </c:ext>
            </c:extLst>
          </c:dPt>
          <c:dPt>
            <c:idx val="6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3-2CBA-48C0-A848-DAF37E561C00}"/>
              </c:ext>
            </c:extLst>
          </c:dPt>
          <c:dPt>
            <c:idx val="6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5-2CBA-48C0-A848-DAF37E561C00}"/>
              </c:ext>
            </c:extLst>
          </c:dPt>
          <c:dPt>
            <c:idx val="6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7-2CBA-48C0-A848-DAF37E561C00}"/>
              </c:ext>
            </c:extLst>
          </c:dPt>
          <c:dPt>
            <c:idx val="6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9-2CBA-48C0-A848-DAF37E561C00}"/>
              </c:ext>
            </c:extLst>
          </c:dPt>
          <c:dPt>
            <c:idx val="6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B-2CBA-48C0-A848-DAF37E561C00}"/>
              </c:ext>
            </c:extLst>
          </c:dPt>
          <c:dPt>
            <c:idx val="6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D-2CBA-48C0-A848-DAF37E561C00}"/>
              </c:ext>
            </c:extLst>
          </c:dPt>
          <c:dPt>
            <c:idx val="6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F-2CBA-48C0-A848-DAF37E561C00}"/>
              </c:ext>
            </c:extLst>
          </c:dPt>
          <c:dPt>
            <c:idx val="6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1-2CBA-48C0-A848-DAF37E561C00}"/>
              </c:ext>
            </c:extLst>
          </c:dPt>
          <c:dPt>
            <c:idx val="6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3-2CBA-48C0-A848-DAF37E561C00}"/>
              </c:ext>
            </c:extLst>
          </c:dPt>
          <c:dPt>
            <c:idx val="6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5-2CBA-48C0-A848-DAF37E561C00}"/>
              </c:ext>
            </c:extLst>
          </c:dPt>
          <c:dPt>
            <c:idx val="6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7-2CBA-48C0-A848-DAF37E561C00}"/>
              </c:ext>
            </c:extLst>
          </c:dPt>
          <c:dPt>
            <c:idx val="7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9-2CBA-48C0-A848-DAF37E561C00}"/>
              </c:ext>
            </c:extLst>
          </c:dPt>
          <c:dPt>
            <c:idx val="7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B-2CBA-48C0-A848-DAF37E561C00}"/>
              </c:ext>
            </c:extLst>
          </c:dPt>
          <c:dPt>
            <c:idx val="7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D-2CBA-48C0-A848-DAF37E561C00}"/>
              </c:ext>
            </c:extLst>
          </c:dPt>
          <c:dPt>
            <c:idx val="7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F-2CBA-48C0-A848-DAF37E561C00}"/>
              </c:ext>
            </c:extLst>
          </c:dPt>
          <c:dPt>
            <c:idx val="7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1-2CBA-48C0-A848-DAF37E561C00}"/>
              </c:ext>
            </c:extLst>
          </c:dPt>
          <c:dPt>
            <c:idx val="7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3-2CBA-48C0-A848-DAF37E561C00}"/>
              </c:ext>
            </c:extLst>
          </c:dPt>
          <c:dPt>
            <c:idx val="7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5-2CBA-48C0-A848-DAF37E561C00}"/>
              </c:ext>
            </c:extLst>
          </c:dPt>
          <c:dPt>
            <c:idx val="7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7-2CBA-48C0-A848-DAF37E561C00}"/>
              </c:ext>
            </c:extLst>
          </c:dPt>
          <c:dPt>
            <c:idx val="7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9-2CBA-48C0-A848-DAF37E561C00}"/>
              </c:ext>
            </c:extLst>
          </c:dPt>
          <c:dPt>
            <c:idx val="7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B-2CBA-48C0-A848-DAF37E561C00}"/>
              </c:ext>
            </c:extLst>
          </c:dPt>
          <c:dPt>
            <c:idx val="7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D-2CBA-48C0-A848-DAF37E561C00}"/>
              </c:ext>
            </c:extLst>
          </c:dPt>
          <c:dPt>
            <c:idx val="7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F-2CBA-48C0-A848-DAF37E561C00}"/>
              </c:ext>
            </c:extLst>
          </c:dPt>
          <c:dPt>
            <c:idx val="7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1-2CBA-48C0-A848-DAF37E561C00}"/>
              </c:ext>
            </c:extLst>
          </c:dPt>
          <c:dPt>
            <c:idx val="7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3-2CBA-48C0-A848-DAF37E561C00}"/>
              </c:ext>
            </c:extLst>
          </c:dPt>
          <c:dPt>
            <c:idx val="7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5-2CBA-48C0-A848-DAF37E561C00}"/>
              </c:ext>
            </c:extLst>
          </c:dPt>
          <c:dPt>
            <c:idx val="7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7-2CBA-48C0-A848-DAF37E561C00}"/>
              </c:ext>
            </c:extLst>
          </c:dPt>
          <c:dPt>
            <c:idx val="7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9-2CBA-48C0-A848-DAF37E561C00}"/>
              </c:ext>
            </c:extLst>
          </c:dPt>
          <c:dPt>
            <c:idx val="7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B-2CBA-48C0-A848-DAF37E561C00}"/>
              </c:ext>
            </c:extLst>
          </c:dPt>
          <c:dPt>
            <c:idx val="7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D-2CBA-48C0-A848-DAF37E561C00}"/>
              </c:ext>
            </c:extLst>
          </c:dPt>
          <c:dPt>
            <c:idx val="7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F-2CBA-48C0-A848-DAF37E561C00}"/>
              </c:ext>
            </c:extLst>
          </c:dPt>
          <c:dPt>
            <c:idx val="7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1-2CBA-48C0-A848-DAF37E561C00}"/>
              </c:ext>
            </c:extLst>
          </c:dPt>
          <c:dPt>
            <c:idx val="7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3-2CBA-48C0-A848-DAF37E561C00}"/>
              </c:ext>
            </c:extLst>
          </c:dPt>
          <c:dPt>
            <c:idx val="7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5-2CBA-48C0-A848-DAF37E561C00}"/>
              </c:ext>
            </c:extLst>
          </c:dPt>
          <c:dPt>
            <c:idx val="7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7-2CBA-48C0-A848-DAF37E561C00}"/>
              </c:ext>
            </c:extLst>
          </c:dPt>
          <c:dPt>
            <c:idx val="7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9-2CBA-48C0-A848-DAF37E561C00}"/>
              </c:ext>
            </c:extLst>
          </c:dPt>
          <c:dPt>
            <c:idx val="7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B-2CBA-48C0-A848-DAF37E561C00}"/>
              </c:ext>
            </c:extLst>
          </c:dPt>
          <c:dPt>
            <c:idx val="7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D-2CBA-48C0-A848-DAF37E561C00}"/>
              </c:ext>
            </c:extLst>
          </c:dPt>
          <c:dPt>
            <c:idx val="7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F-2CBA-48C0-A848-DAF37E561C00}"/>
              </c:ext>
            </c:extLst>
          </c:dPt>
          <c:dPt>
            <c:idx val="7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1-2CBA-48C0-A848-DAF37E561C00}"/>
              </c:ext>
            </c:extLst>
          </c:dPt>
          <c:dPt>
            <c:idx val="7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3-2CBA-48C0-A848-DAF37E561C00}"/>
              </c:ext>
            </c:extLst>
          </c:dPt>
          <c:dPt>
            <c:idx val="7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5-2CBA-48C0-A848-DAF37E561C00}"/>
              </c:ext>
            </c:extLst>
          </c:dPt>
          <c:dPt>
            <c:idx val="7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7-2CBA-48C0-A848-DAF37E561C00}"/>
              </c:ext>
            </c:extLst>
          </c:dPt>
          <c:dPt>
            <c:idx val="7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9-2CBA-48C0-A848-DAF37E561C00}"/>
              </c:ext>
            </c:extLst>
          </c:dPt>
          <c:dPt>
            <c:idx val="7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B-2CBA-48C0-A848-DAF37E561C00}"/>
              </c:ext>
            </c:extLst>
          </c:dPt>
          <c:dPt>
            <c:idx val="7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D-2CBA-48C0-A848-DAF37E561C00}"/>
              </c:ext>
            </c:extLst>
          </c:dPt>
          <c:dPt>
            <c:idx val="7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F-2CBA-48C0-A848-DAF37E561C00}"/>
              </c:ext>
            </c:extLst>
          </c:dPt>
          <c:dPt>
            <c:idx val="7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1-2CBA-48C0-A848-DAF37E561C00}"/>
              </c:ext>
            </c:extLst>
          </c:dPt>
          <c:dPt>
            <c:idx val="7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3-2CBA-48C0-A848-DAF37E561C00}"/>
              </c:ext>
            </c:extLst>
          </c:dPt>
          <c:dPt>
            <c:idx val="7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5-2CBA-48C0-A848-DAF37E561C00}"/>
              </c:ext>
            </c:extLst>
          </c:dPt>
          <c:dPt>
            <c:idx val="7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7-2CBA-48C0-A848-DAF37E561C00}"/>
              </c:ext>
            </c:extLst>
          </c:dPt>
          <c:dPt>
            <c:idx val="7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9-2CBA-48C0-A848-DAF37E561C00}"/>
              </c:ext>
            </c:extLst>
          </c:dPt>
          <c:dPt>
            <c:idx val="7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B-2CBA-48C0-A848-DAF37E561C00}"/>
              </c:ext>
            </c:extLst>
          </c:dPt>
          <c:dPt>
            <c:idx val="7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D-2CBA-48C0-A848-DAF37E561C00}"/>
              </c:ext>
            </c:extLst>
          </c:dPt>
          <c:dPt>
            <c:idx val="7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F-2CBA-48C0-A848-DAF37E561C00}"/>
              </c:ext>
            </c:extLst>
          </c:dPt>
          <c:dPt>
            <c:idx val="7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1-2CBA-48C0-A848-DAF37E561C00}"/>
              </c:ext>
            </c:extLst>
          </c:dPt>
          <c:dPt>
            <c:idx val="7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3-2CBA-48C0-A848-DAF37E561C00}"/>
              </c:ext>
            </c:extLst>
          </c:dPt>
          <c:dPt>
            <c:idx val="7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5-2CBA-48C0-A848-DAF37E561C00}"/>
              </c:ext>
            </c:extLst>
          </c:dPt>
          <c:dPt>
            <c:idx val="7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7-2CBA-48C0-A848-DAF37E561C00}"/>
              </c:ext>
            </c:extLst>
          </c:dPt>
          <c:dPt>
            <c:idx val="7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9-2CBA-48C0-A848-DAF37E561C00}"/>
              </c:ext>
            </c:extLst>
          </c:dPt>
          <c:dPt>
            <c:idx val="7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B-2CBA-48C0-A848-DAF37E561C00}"/>
              </c:ext>
            </c:extLst>
          </c:dPt>
          <c:dPt>
            <c:idx val="7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D-2CBA-48C0-A848-DAF37E561C00}"/>
              </c:ext>
            </c:extLst>
          </c:dPt>
          <c:dPt>
            <c:idx val="7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F-2CBA-48C0-A848-DAF37E561C00}"/>
              </c:ext>
            </c:extLst>
          </c:dPt>
          <c:dPt>
            <c:idx val="7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1-2CBA-48C0-A848-DAF37E561C00}"/>
              </c:ext>
            </c:extLst>
          </c:dPt>
          <c:dPt>
            <c:idx val="7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3-2CBA-48C0-A848-DAF37E561C00}"/>
              </c:ext>
            </c:extLst>
          </c:dPt>
          <c:dPt>
            <c:idx val="7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5-2CBA-48C0-A848-DAF37E561C00}"/>
              </c:ext>
            </c:extLst>
          </c:dPt>
          <c:dPt>
            <c:idx val="7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7-2CBA-48C0-A848-DAF37E561C00}"/>
              </c:ext>
            </c:extLst>
          </c:dPt>
          <c:dPt>
            <c:idx val="7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9-2CBA-48C0-A848-DAF37E561C00}"/>
              </c:ext>
            </c:extLst>
          </c:dPt>
          <c:dPt>
            <c:idx val="7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B-2CBA-48C0-A848-DAF37E561C00}"/>
              </c:ext>
            </c:extLst>
          </c:dPt>
          <c:dPt>
            <c:idx val="7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D-2CBA-48C0-A848-DAF37E561C00}"/>
              </c:ext>
            </c:extLst>
          </c:dPt>
          <c:dPt>
            <c:idx val="7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F-2CBA-48C0-A848-DAF37E561C00}"/>
              </c:ext>
            </c:extLst>
          </c:dPt>
          <c:dPt>
            <c:idx val="7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1-2CBA-48C0-A848-DAF37E561C00}"/>
              </c:ext>
            </c:extLst>
          </c:dPt>
          <c:dPt>
            <c:idx val="7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3-2CBA-48C0-A848-DAF37E561C00}"/>
              </c:ext>
            </c:extLst>
          </c:dPt>
          <c:dPt>
            <c:idx val="7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5-2CBA-48C0-A848-DAF37E561C00}"/>
              </c:ext>
            </c:extLst>
          </c:dPt>
          <c:dPt>
            <c:idx val="7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7-2CBA-48C0-A848-DAF37E561C00}"/>
              </c:ext>
            </c:extLst>
          </c:dPt>
          <c:dPt>
            <c:idx val="7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9-2CBA-48C0-A848-DAF37E561C00}"/>
              </c:ext>
            </c:extLst>
          </c:dPt>
          <c:dPt>
            <c:idx val="7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B-2CBA-48C0-A848-DAF37E561C00}"/>
              </c:ext>
            </c:extLst>
          </c:dPt>
          <c:dPt>
            <c:idx val="7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D-2CBA-48C0-A848-DAF37E561C00}"/>
              </c:ext>
            </c:extLst>
          </c:dPt>
          <c:dPt>
            <c:idx val="7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F-2CBA-48C0-A848-DAF37E561C00}"/>
              </c:ext>
            </c:extLst>
          </c:dPt>
          <c:dPt>
            <c:idx val="7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1-2CBA-48C0-A848-DAF37E561C00}"/>
              </c:ext>
            </c:extLst>
          </c:dPt>
          <c:dPt>
            <c:idx val="7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3-2CBA-48C0-A848-DAF37E561C00}"/>
              </c:ext>
            </c:extLst>
          </c:dPt>
          <c:dPt>
            <c:idx val="7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5-2CBA-48C0-A848-DAF37E561C00}"/>
              </c:ext>
            </c:extLst>
          </c:dPt>
          <c:dPt>
            <c:idx val="7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7-2CBA-48C0-A848-DAF37E561C00}"/>
              </c:ext>
            </c:extLst>
          </c:dPt>
          <c:dPt>
            <c:idx val="7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9-2CBA-48C0-A848-DAF37E561C00}"/>
              </c:ext>
            </c:extLst>
          </c:dPt>
          <c:dPt>
            <c:idx val="7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B-2CBA-48C0-A848-DAF37E561C00}"/>
              </c:ext>
            </c:extLst>
          </c:dPt>
          <c:dPt>
            <c:idx val="7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D-2CBA-48C0-A848-DAF37E561C00}"/>
              </c:ext>
            </c:extLst>
          </c:dPt>
          <c:dPt>
            <c:idx val="7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F-2CBA-48C0-A848-DAF37E561C00}"/>
              </c:ext>
            </c:extLst>
          </c:dPt>
          <c:dPt>
            <c:idx val="7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1-2CBA-48C0-A848-DAF37E561C00}"/>
              </c:ext>
            </c:extLst>
          </c:dPt>
          <c:dPt>
            <c:idx val="7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3-2CBA-48C0-A848-DAF37E561C00}"/>
              </c:ext>
            </c:extLst>
          </c:dPt>
          <c:dPt>
            <c:idx val="7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5-2CBA-48C0-A848-DAF37E561C00}"/>
              </c:ext>
            </c:extLst>
          </c:dPt>
          <c:dPt>
            <c:idx val="7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7-2CBA-48C0-A848-DAF37E561C00}"/>
              </c:ext>
            </c:extLst>
          </c:dPt>
          <c:dPt>
            <c:idx val="7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9-2CBA-48C0-A848-DAF37E561C00}"/>
              </c:ext>
            </c:extLst>
          </c:dPt>
          <c:dPt>
            <c:idx val="7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B-2CBA-48C0-A848-DAF37E561C00}"/>
              </c:ext>
            </c:extLst>
          </c:dPt>
          <c:dPt>
            <c:idx val="7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D-2CBA-48C0-A848-DAF37E561C00}"/>
              </c:ext>
            </c:extLst>
          </c:dPt>
          <c:dPt>
            <c:idx val="7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F-2CBA-48C0-A848-DAF37E561C00}"/>
              </c:ext>
            </c:extLst>
          </c:dPt>
          <c:dPt>
            <c:idx val="7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1-2CBA-48C0-A848-DAF37E561C00}"/>
              </c:ext>
            </c:extLst>
          </c:dPt>
          <c:dPt>
            <c:idx val="7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3-2CBA-48C0-A848-DAF37E561C00}"/>
              </c:ext>
            </c:extLst>
          </c:dPt>
          <c:dPt>
            <c:idx val="7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5-2CBA-48C0-A848-DAF37E561C00}"/>
              </c:ext>
            </c:extLst>
          </c:dPt>
          <c:dPt>
            <c:idx val="7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7-2CBA-48C0-A848-DAF37E561C00}"/>
              </c:ext>
            </c:extLst>
          </c:dPt>
          <c:dPt>
            <c:idx val="7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9-2CBA-48C0-A848-DAF37E561C00}"/>
              </c:ext>
            </c:extLst>
          </c:dPt>
          <c:dPt>
            <c:idx val="7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B-2CBA-48C0-A848-DAF37E561C00}"/>
              </c:ext>
            </c:extLst>
          </c:dPt>
          <c:dPt>
            <c:idx val="7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D-2CBA-48C0-A848-DAF37E561C00}"/>
              </c:ext>
            </c:extLst>
          </c:dPt>
          <c:dPt>
            <c:idx val="7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F-2CBA-48C0-A848-DAF37E561C00}"/>
              </c:ext>
            </c:extLst>
          </c:dPt>
          <c:dPt>
            <c:idx val="7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1-2CBA-48C0-A848-DAF37E561C00}"/>
              </c:ext>
            </c:extLst>
          </c:dPt>
          <c:dPt>
            <c:idx val="7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3-2CBA-48C0-A848-DAF37E561C00}"/>
              </c:ext>
            </c:extLst>
          </c:dPt>
          <c:dPt>
            <c:idx val="7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5-2CBA-48C0-A848-DAF37E561C00}"/>
              </c:ext>
            </c:extLst>
          </c:dPt>
          <c:dPt>
            <c:idx val="7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7-2CBA-48C0-A848-DAF37E561C00}"/>
              </c:ext>
            </c:extLst>
          </c:dPt>
          <c:dPt>
            <c:idx val="7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9-2CBA-48C0-A848-DAF37E561C00}"/>
              </c:ext>
            </c:extLst>
          </c:dPt>
          <c:dPt>
            <c:idx val="7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B-2CBA-48C0-A848-DAF37E561C00}"/>
              </c:ext>
            </c:extLst>
          </c:dPt>
          <c:dPt>
            <c:idx val="7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D-2CBA-48C0-A848-DAF37E561C00}"/>
              </c:ext>
            </c:extLst>
          </c:dPt>
          <c:dPt>
            <c:idx val="7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F-2CBA-48C0-A848-DAF37E561C00}"/>
              </c:ext>
            </c:extLst>
          </c:dPt>
          <c:dPt>
            <c:idx val="8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1-2CBA-48C0-A848-DAF37E561C00}"/>
              </c:ext>
            </c:extLst>
          </c:dPt>
          <c:dPt>
            <c:idx val="8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3-2CBA-48C0-A848-DAF37E561C00}"/>
              </c:ext>
            </c:extLst>
          </c:dPt>
          <c:dPt>
            <c:idx val="8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5-2CBA-48C0-A848-DAF37E561C00}"/>
              </c:ext>
            </c:extLst>
          </c:dPt>
          <c:dPt>
            <c:idx val="8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7-2CBA-48C0-A848-DAF37E561C00}"/>
              </c:ext>
            </c:extLst>
          </c:dPt>
          <c:dPt>
            <c:idx val="8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9-2CBA-48C0-A848-DAF37E561C00}"/>
              </c:ext>
            </c:extLst>
          </c:dPt>
          <c:dPt>
            <c:idx val="8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B-2CBA-48C0-A848-DAF37E561C00}"/>
              </c:ext>
            </c:extLst>
          </c:dPt>
          <c:dPt>
            <c:idx val="8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D-2CBA-48C0-A848-DAF37E561C00}"/>
              </c:ext>
            </c:extLst>
          </c:dPt>
          <c:dPt>
            <c:idx val="8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F-2CBA-48C0-A848-DAF37E561C00}"/>
              </c:ext>
            </c:extLst>
          </c:dPt>
          <c:dPt>
            <c:idx val="8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1-2CBA-48C0-A848-DAF37E561C00}"/>
              </c:ext>
            </c:extLst>
          </c:dPt>
          <c:dPt>
            <c:idx val="8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3-2CBA-48C0-A848-DAF37E561C00}"/>
              </c:ext>
            </c:extLst>
          </c:dPt>
          <c:dPt>
            <c:idx val="8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5-2CBA-48C0-A848-DAF37E561C00}"/>
              </c:ext>
            </c:extLst>
          </c:dPt>
          <c:dPt>
            <c:idx val="8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7-2CBA-48C0-A848-DAF37E561C00}"/>
              </c:ext>
            </c:extLst>
          </c:dPt>
          <c:dPt>
            <c:idx val="8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9-2CBA-48C0-A848-DAF37E561C00}"/>
              </c:ext>
            </c:extLst>
          </c:dPt>
          <c:dPt>
            <c:idx val="8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B-2CBA-48C0-A848-DAF37E561C00}"/>
              </c:ext>
            </c:extLst>
          </c:dPt>
          <c:dPt>
            <c:idx val="8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D-2CBA-48C0-A848-DAF37E561C00}"/>
              </c:ext>
            </c:extLst>
          </c:dPt>
          <c:dPt>
            <c:idx val="8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F-2CBA-48C0-A848-DAF37E561C00}"/>
              </c:ext>
            </c:extLst>
          </c:dPt>
          <c:dPt>
            <c:idx val="8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1-2CBA-48C0-A848-DAF37E561C00}"/>
              </c:ext>
            </c:extLst>
          </c:dPt>
          <c:dPt>
            <c:idx val="8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3-2CBA-48C0-A848-DAF37E561C00}"/>
              </c:ext>
            </c:extLst>
          </c:dPt>
          <c:dPt>
            <c:idx val="8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5-2CBA-48C0-A848-DAF37E561C00}"/>
              </c:ext>
            </c:extLst>
          </c:dPt>
          <c:dPt>
            <c:idx val="8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7-2CBA-48C0-A848-DAF37E561C00}"/>
              </c:ext>
            </c:extLst>
          </c:dPt>
          <c:dPt>
            <c:idx val="8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9-2CBA-48C0-A848-DAF37E561C00}"/>
              </c:ext>
            </c:extLst>
          </c:dPt>
          <c:dPt>
            <c:idx val="8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B-2CBA-48C0-A848-DAF37E561C00}"/>
              </c:ext>
            </c:extLst>
          </c:dPt>
          <c:dPt>
            <c:idx val="8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D-2CBA-48C0-A848-DAF37E561C00}"/>
              </c:ext>
            </c:extLst>
          </c:dPt>
          <c:dPt>
            <c:idx val="8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F-2CBA-48C0-A848-DAF37E561C00}"/>
              </c:ext>
            </c:extLst>
          </c:dPt>
          <c:dPt>
            <c:idx val="8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1-2CBA-48C0-A848-DAF37E561C00}"/>
              </c:ext>
            </c:extLst>
          </c:dPt>
          <c:dPt>
            <c:idx val="8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3-2CBA-48C0-A848-DAF37E561C00}"/>
              </c:ext>
            </c:extLst>
          </c:dPt>
          <c:dPt>
            <c:idx val="8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5-2CBA-48C0-A848-DAF37E561C00}"/>
              </c:ext>
            </c:extLst>
          </c:dPt>
          <c:dPt>
            <c:idx val="8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7-2CBA-48C0-A848-DAF37E561C00}"/>
              </c:ext>
            </c:extLst>
          </c:dPt>
          <c:dPt>
            <c:idx val="8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9-2CBA-48C0-A848-DAF37E561C00}"/>
              </c:ext>
            </c:extLst>
          </c:dPt>
          <c:dPt>
            <c:idx val="8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B-2CBA-48C0-A848-DAF37E561C00}"/>
              </c:ext>
            </c:extLst>
          </c:dPt>
          <c:dPt>
            <c:idx val="8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D-2CBA-48C0-A848-DAF37E561C00}"/>
              </c:ext>
            </c:extLst>
          </c:dPt>
          <c:dPt>
            <c:idx val="8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F-2CBA-48C0-A848-DAF37E561C00}"/>
              </c:ext>
            </c:extLst>
          </c:dPt>
          <c:dPt>
            <c:idx val="8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1-2CBA-48C0-A848-DAF37E561C00}"/>
              </c:ext>
            </c:extLst>
          </c:dPt>
          <c:dPt>
            <c:idx val="8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3-2CBA-48C0-A848-DAF37E561C00}"/>
              </c:ext>
            </c:extLst>
          </c:dPt>
          <c:dPt>
            <c:idx val="8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5-2CBA-48C0-A848-DAF37E561C00}"/>
              </c:ext>
            </c:extLst>
          </c:dPt>
          <c:dPt>
            <c:idx val="8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7-2CBA-48C0-A848-DAF37E561C00}"/>
              </c:ext>
            </c:extLst>
          </c:dPt>
          <c:dPt>
            <c:idx val="8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9-2CBA-48C0-A848-DAF37E561C00}"/>
              </c:ext>
            </c:extLst>
          </c:dPt>
          <c:dPt>
            <c:idx val="8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B-2CBA-48C0-A848-DAF37E561C00}"/>
              </c:ext>
            </c:extLst>
          </c:dPt>
          <c:dPt>
            <c:idx val="8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D-2CBA-48C0-A848-DAF37E561C00}"/>
              </c:ext>
            </c:extLst>
          </c:dPt>
          <c:dPt>
            <c:idx val="8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F-2CBA-48C0-A848-DAF37E561C00}"/>
              </c:ext>
            </c:extLst>
          </c:dPt>
          <c:dPt>
            <c:idx val="8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1-2CBA-48C0-A848-DAF37E561C00}"/>
              </c:ext>
            </c:extLst>
          </c:dPt>
          <c:dPt>
            <c:idx val="8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3-2CBA-48C0-A848-DAF37E561C00}"/>
              </c:ext>
            </c:extLst>
          </c:dPt>
          <c:dPt>
            <c:idx val="8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5-2CBA-48C0-A848-DAF37E561C00}"/>
              </c:ext>
            </c:extLst>
          </c:dPt>
          <c:dPt>
            <c:idx val="8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7-2CBA-48C0-A848-DAF37E561C00}"/>
              </c:ext>
            </c:extLst>
          </c:dPt>
          <c:dPt>
            <c:idx val="8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9-2CBA-48C0-A848-DAF37E561C00}"/>
              </c:ext>
            </c:extLst>
          </c:dPt>
          <c:dPt>
            <c:idx val="8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B-2CBA-48C0-A848-DAF37E561C00}"/>
              </c:ext>
            </c:extLst>
          </c:dPt>
          <c:dPt>
            <c:idx val="8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D-2CBA-48C0-A848-DAF37E561C00}"/>
              </c:ext>
            </c:extLst>
          </c:dPt>
          <c:dPt>
            <c:idx val="8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F-2CBA-48C0-A848-DAF37E561C00}"/>
              </c:ext>
            </c:extLst>
          </c:dPt>
          <c:dPt>
            <c:idx val="8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1-2CBA-48C0-A848-DAF37E561C00}"/>
              </c:ext>
            </c:extLst>
          </c:dPt>
          <c:dPt>
            <c:idx val="8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3-2CBA-48C0-A848-DAF37E561C00}"/>
              </c:ext>
            </c:extLst>
          </c:dPt>
          <c:dPt>
            <c:idx val="8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5-2CBA-48C0-A848-DAF37E561C00}"/>
              </c:ext>
            </c:extLst>
          </c:dPt>
          <c:dPt>
            <c:idx val="8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7-2CBA-48C0-A848-DAF37E561C00}"/>
              </c:ext>
            </c:extLst>
          </c:dPt>
          <c:dPt>
            <c:idx val="8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9-2CBA-48C0-A848-DAF37E561C00}"/>
              </c:ext>
            </c:extLst>
          </c:dPt>
          <c:dPt>
            <c:idx val="8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B-2CBA-48C0-A848-DAF37E561C00}"/>
              </c:ext>
            </c:extLst>
          </c:dPt>
          <c:dPt>
            <c:idx val="8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D-2CBA-48C0-A848-DAF37E561C00}"/>
              </c:ext>
            </c:extLst>
          </c:dPt>
          <c:dPt>
            <c:idx val="8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F-2CBA-48C0-A848-DAF37E561C00}"/>
              </c:ext>
            </c:extLst>
          </c:dPt>
          <c:dPt>
            <c:idx val="8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1-2CBA-48C0-A848-DAF37E561C00}"/>
              </c:ext>
            </c:extLst>
          </c:dPt>
          <c:dPt>
            <c:idx val="8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3-2CBA-48C0-A848-DAF37E561C00}"/>
              </c:ext>
            </c:extLst>
          </c:dPt>
          <c:dPt>
            <c:idx val="8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5-2CBA-48C0-A848-DAF37E561C00}"/>
              </c:ext>
            </c:extLst>
          </c:dPt>
          <c:dPt>
            <c:idx val="8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7-2CBA-48C0-A848-DAF37E561C00}"/>
              </c:ext>
            </c:extLst>
          </c:dPt>
          <c:dPt>
            <c:idx val="8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9-2CBA-48C0-A848-DAF37E561C00}"/>
              </c:ext>
            </c:extLst>
          </c:dPt>
          <c:dPt>
            <c:idx val="8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B-2CBA-48C0-A848-DAF37E561C00}"/>
              </c:ext>
            </c:extLst>
          </c:dPt>
          <c:dPt>
            <c:idx val="8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D-2CBA-48C0-A848-DAF37E561C00}"/>
              </c:ext>
            </c:extLst>
          </c:dPt>
          <c:dPt>
            <c:idx val="8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F-2CBA-48C0-A848-DAF37E561C00}"/>
              </c:ext>
            </c:extLst>
          </c:dPt>
          <c:dPt>
            <c:idx val="8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1-2CBA-48C0-A848-DAF37E561C00}"/>
              </c:ext>
            </c:extLst>
          </c:dPt>
          <c:dPt>
            <c:idx val="8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3-2CBA-48C0-A848-DAF37E561C00}"/>
              </c:ext>
            </c:extLst>
          </c:dPt>
          <c:dPt>
            <c:idx val="8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5-2CBA-48C0-A848-DAF37E561C00}"/>
              </c:ext>
            </c:extLst>
          </c:dPt>
          <c:dPt>
            <c:idx val="8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7-2CBA-48C0-A848-DAF37E561C00}"/>
              </c:ext>
            </c:extLst>
          </c:dPt>
          <c:dPt>
            <c:idx val="8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9-2CBA-48C0-A848-DAF37E561C00}"/>
              </c:ext>
            </c:extLst>
          </c:dPt>
          <c:dPt>
            <c:idx val="8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B-2CBA-48C0-A848-DAF37E561C00}"/>
              </c:ext>
            </c:extLst>
          </c:dPt>
          <c:dPt>
            <c:idx val="8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D-2CBA-48C0-A848-DAF37E561C00}"/>
              </c:ext>
            </c:extLst>
          </c:dPt>
          <c:dPt>
            <c:idx val="8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F-2CBA-48C0-A848-DAF37E561C00}"/>
              </c:ext>
            </c:extLst>
          </c:dPt>
          <c:dPt>
            <c:idx val="8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1-2CBA-48C0-A848-DAF37E561C00}"/>
              </c:ext>
            </c:extLst>
          </c:dPt>
          <c:dPt>
            <c:idx val="8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3-2CBA-48C0-A848-DAF37E561C00}"/>
              </c:ext>
            </c:extLst>
          </c:dPt>
          <c:dPt>
            <c:idx val="8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5-2CBA-48C0-A848-DAF37E561C00}"/>
              </c:ext>
            </c:extLst>
          </c:dPt>
          <c:dPt>
            <c:idx val="8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7-2CBA-48C0-A848-DAF37E561C00}"/>
              </c:ext>
            </c:extLst>
          </c:dPt>
          <c:dPt>
            <c:idx val="8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9-2CBA-48C0-A848-DAF37E561C00}"/>
              </c:ext>
            </c:extLst>
          </c:dPt>
          <c:dPt>
            <c:idx val="8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B-2CBA-48C0-A848-DAF37E561C00}"/>
              </c:ext>
            </c:extLst>
          </c:dPt>
          <c:dPt>
            <c:idx val="8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D-2CBA-48C0-A848-DAF37E561C00}"/>
              </c:ext>
            </c:extLst>
          </c:dPt>
          <c:dPt>
            <c:idx val="8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F-2CBA-48C0-A848-DAF37E561C00}"/>
              </c:ext>
            </c:extLst>
          </c:dPt>
          <c:dPt>
            <c:idx val="8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1-2CBA-48C0-A848-DAF37E561C00}"/>
              </c:ext>
            </c:extLst>
          </c:dPt>
          <c:dPt>
            <c:idx val="8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3-2CBA-48C0-A848-DAF37E561C00}"/>
              </c:ext>
            </c:extLst>
          </c:dPt>
          <c:dPt>
            <c:idx val="8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5-2CBA-48C0-A848-DAF37E561C00}"/>
              </c:ext>
            </c:extLst>
          </c:dPt>
          <c:dPt>
            <c:idx val="8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7-2CBA-48C0-A848-DAF37E561C00}"/>
              </c:ext>
            </c:extLst>
          </c:dPt>
          <c:dPt>
            <c:idx val="8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9-2CBA-48C0-A848-DAF37E561C00}"/>
              </c:ext>
            </c:extLst>
          </c:dPt>
          <c:dPt>
            <c:idx val="8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B-2CBA-48C0-A848-DAF37E561C00}"/>
              </c:ext>
            </c:extLst>
          </c:dPt>
          <c:dPt>
            <c:idx val="8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D-2CBA-48C0-A848-DAF37E561C00}"/>
              </c:ext>
            </c:extLst>
          </c:dPt>
          <c:dPt>
            <c:idx val="8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F-2CBA-48C0-A848-DAF37E561C00}"/>
              </c:ext>
            </c:extLst>
          </c:dPt>
          <c:dPt>
            <c:idx val="8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1-2CBA-48C0-A848-DAF37E561C00}"/>
              </c:ext>
            </c:extLst>
          </c:dPt>
          <c:dPt>
            <c:idx val="8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3-2CBA-48C0-A848-DAF37E561C00}"/>
              </c:ext>
            </c:extLst>
          </c:dPt>
          <c:dPt>
            <c:idx val="8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5-2CBA-48C0-A848-DAF37E561C00}"/>
              </c:ext>
            </c:extLst>
          </c:dPt>
          <c:dPt>
            <c:idx val="8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7-2CBA-48C0-A848-DAF37E561C00}"/>
              </c:ext>
            </c:extLst>
          </c:dPt>
          <c:dPt>
            <c:idx val="8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9-2CBA-48C0-A848-DAF37E561C00}"/>
              </c:ext>
            </c:extLst>
          </c:dPt>
          <c:dPt>
            <c:idx val="8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B-2CBA-48C0-A848-DAF37E561C00}"/>
              </c:ext>
            </c:extLst>
          </c:dPt>
          <c:dPt>
            <c:idx val="8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D-2CBA-48C0-A848-DAF37E561C00}"/>
              </c:ext>
            </c:extLst>
          </c:dPt>
          <c:dPt>
            <c:idx val="8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F-2CBA-48C0-A848-DAF37E561C00}"/>
              </c:ext>
            </c:extLst>
          </c:dPt>
          <c:dPt>
            <c:idx val="8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1-2CBA-48C0-A848-DAF37E561C00}"/>
              </c:ext>
            </c:extLst>
          </c:dPt>
          <c:dPt>
            <c:idx val="8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3-2CBA-48C0-A848-DAF37E561C00}"/>
              </c:ext>
            </c:extLst>
          </c:dPt>
          <c:dPt>
            <c:idx val="8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5-2CBA-48C0-A848-DAF37E561C00}"/>
              </c:ext>
            </c:extLst>
          </c:dPt>
          <c:dPt>
            <c:idx val="8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7-2CBA-48C0-A848-DAF37E561C00}"/>
              </c:ext>
            </c:extLst>
          </c:dPt>
          <c:dPt>
            <c:idx val="9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9-2CBA-48C0-A848-DAF37E561C00}"/>
              </c:ext>
            </c:extLst>
          </c:dPt>
          <c:dPt>
            <c:idx val="9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B-2CBA-48C0-A848-DAF37E561C00}"/>
              </c:ext>
            </c:extLst>
          </c:dPt>
          <c:dPt>
            <c:idx val="9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D-2CBA-48C0-A848-DAF37E561C00}"/>
              </c:ext>
            </c:extLst>
          </c:dPt>
          <c:dPt>
            <c:idx val="9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F-2CBA-48C0-A848-DAF37E561C00}"/>
              </c:ext>
            </c:extLst>
          </c:dPt>
          <c:dPt>
            <c:idx val="9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1-2CBA-48C0-A848-DAF37E561C00}"/>
              </c:ext>
            </c:extLst>
          </c:dPt>
          <c:dPt>
            <c:idx val="9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3-2CBA-48C0-A848-DAF37E561C00}"/>
              </c:ext>
            </c:extLst>
          </c:dPt>
          <c:dPt>
            <c:idx val="9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5-2CBA-48C0-A848-DAF37E561C00}"/>
              </c:ext>
            </c:extLst>
          </c:dPt>
          <c:dPt>
            <c:idx val="9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7-2CBA-48C0-A848-DAF37E561C00}"/>
              </c:ext>
            </c:extLst>
          </c:dPt>
          <c:dPt>
            <c:idx val="9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9-2CBA-48C0-A848-DAF37E561C00}"/>
              </c:ext>
            </c:extLst>
          </c:dPt>
          <c:dPt>
            <c:idx val="9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B-2CBA-48C0-A848-DAF37E561C00}"/>
              </c:ext>
            </c:extLst>
          </c:dPt>
          <c:dPt>
            <c:idx val="9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D-2CBA-48C0-A848-DAF37E561C00}"/>
              </c:ext>
            </c:extLst>
          </c:dPt>
          <c:dPt>
            <c:idx val="9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F-2CBA-48C0-A848-DAF37E561C00}"/>
              </c:ext>
            </c:extLst>
          </c:dPt>
          <c:dPt>
            <c:idx val="9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1-2CBA-48C0-A848-DAF37E561C00}"/>
              </c:ext>
            </c:extLst>
          </c:dPt>
          <c:dPt>
            <c:idx val="9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3-2CBA-48C0-A848-DAF37E561C00}"/>
              </c:ext>
            </c:extLst>
          </c:dPt>
          <c:dPt>
            <c:idx val="9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5-2CBA-48C0-A848-DAF37E561C00}"/>
              </c:ext>
            </c:extLst>
          </c:dPt>
          <c:dPt>
            <c:idx val="9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7-2CBA-48C0-A848-DAF37E561C00}"/>
              </c:ext>
            </c:extLst>
          </c:dPt>
          <c:dPt>
            <c:idx val="9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9-2CBA-48C0-A848-DAF37E561C00}"/>
              </c:ext>
            </c:extLst>
          </c:dPt>
          <c:dPt>
            <c:idx val="9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B-2CBA-48C0-A848-DAF37E561C00}"/>
              </c:ext>
            </c:extLst>
          </c:dPt>
          <c:dPt>
            <c:idx val="9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D-2CBA-48C0-A848-DAF37E561C00}"/>
              </c:ext>
            </c:extLst>
          </c:dPt>
          <c:dPt>
            <c:idx val="9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F-2CBA-48C0-A848-DAF37E561C00}"/>
              </c:ext>
            </c:extLst>
          </c:dPt>
          <c:dPt>
            <c:idx val="9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1-2CBA-48C0-A848-DAF37E561C00}"/>
              </c:ext>
            </c:extLst>
          </c:dPt>
          <c:dPt>
            <c:idx val="9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3-2CBA-48C0-A848-DAF37E561C00}"/>
              </c:ext>
            </c:extLst>
          </c:dPt>
          <c:dPt>
            <c:idx val="9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5-2CBA-48C0-A848-DAF37E561C00}"/>
              </c:ext>
            </c:extLst>
          </c:dPt>
          <c:dPt>
            <c:idx val="9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7-2CBA-48C0-A848-DAF37E561C00}"/>
              </c:ext>
            </c:extLst>
          </c:dPt>
          <c:dPt>
            <c:idx val="9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9-2CBA-48C0-A848-DAF37E561C00}"/>
              </c:ext>
            </c:extLst>
          </c:dPt>
          <c:dPt>
            <c:idx val="9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B-2CBA-48C0-A848-DAF37E561C00}"/>
              </c:ext>
            </c:extLst>
          </c:dPt>
          <c:dPt>
            <c:idx val="9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D-2CBA-48C0-A848-DAF37E561C00}"/>
              </c:ext>
            </c:extLst>
          </c:dPt>
          <c:dPt>
            <c:idx val="9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F-2CBA-48C0-A848-DAF37E561C00}"/>
              </c:ext>
            </c:extLst>
          </c:dPt>
          <c:dPt>
            <c:idx val="9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1-2CBA-48C0-A848-DAF37E561C00}"/>
              </c:ext>
            </c:extLst>
          </c:dPt>
          <c:dPt>
            <c:idx val="9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3-2CBA-48C0-A848-DAF37E561C00}"/>
              </c:ext>
            </c:extLst>
          </c:dPt>
          <c:dPt>
            <c:idx val="9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5-2CBA-48C0-A848-DAF37E561C00}"/>
              </c:ext>
            </c:extLst>
          </c:dPt>
          <c:dPt>
            <c:idx val="9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7-2CBA-48C0-A848-DAF37E561C00}"/>
              </c:ext>
            </c:extLst>
          </c:dPt>
          <c:dPt>
            <c:idx val="9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9-2CBA-48C0-A848-DAF37E561C00}"/>
              </c:ext>
            </c:extLst>
          </c:dPt>
          <c:dPt>
            <c:idx val="9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B-2CBA-48C0-A848-DAF37E561C00}"/>
              </c:ext>
            </c:extLst>
          </c:dPt>
          <c:dPt>
            <c:idx val="9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D-2CBA-48C0-A848-DAF37E561C00}"/>
              </c:ext>
            </c:extLst>
          </c:dPt>
          <c:dPt>
            <c:idx val="9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F-2CBA-48C0-A848-DAF37E561C00}"/>
              </c:ext>
            </c:extLst>
          </c:dPt>
          <c:dPt>
            <c:idx val="9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1-2CBA-48C0-A848-DAF37E561C00}"/>
              </c:ext>
            </c:extLst>
          </c:dPt>
          <c:dPt>
            <c:idx val="9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3-2CBA-48C0-A848-DAF37E561C00}"/>
              </c:ext>
            </c:extLst>
          </c:dPt>
          <c:dPt>
            <c:idx val="9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5-2CBA-48C0-A848-DAF37E561C00}"/>
              </c:ext>
            </c:extLst>
          </c:dPt>
          <c:dPt>
            <c:idx val="9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7-2CBA-48C0-A848-DAF37E561C00}"/>
              </c:ext>
            </c:extLst>
          </c:dPt>
          <c:dPt>
            <c:idx val="9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9-2CBA-48C0-A848-DAF37E561C00}"/>
              </c:ext>
            </c:extLst>
          </c:dPt>
          <c:dPt>
            <c:idx val="9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B-2CBA-48C0-A848-DAF37E561C00}"/>
              </c:ext>
            </c:extLst>
          </c:dPt>
          <c:dPt>
            <c:idx val="9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D-2CBA-48C0-A848-DAF37E561C00}"/>
              </c:ext>
            </c:extLst>
          </c:dPt>
          <c:dPt>
            <c:idx val="9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F-2CBA-48C0-A848-DAF37E561C00}"/>
              </c:ext>
            </c:extLst>
          </c:dPt>
          <c:dPt>
            <c:idx val="9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1-2CBA-48C0-A848-DAF37E561C00}"/>
              </c:ext>
            </c:extLst>
          </c:dPt>
          <c:dPt>
            <c:idx val="9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3-2CBA-48C0-A848-DAF37E561C00}"/>
              </c:ext>
            </c:extLst>
          </c:dPt>
          <c:dPt>
            <c:idx val="9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5-2CBA-48C0-A848-DAF37E561C00}"/>
              </c:ext>
            </c:extLst>
          </c:dPt>
          <c:dPt>
            <c:idx val="9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7-2CBA-48C0-A848-DAF37E561C00}"/>
              </c:ext>
            </c:extLst>
          </c:dPt>
          <c:dPt>
            <c:idx val="9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9-2CBA-48C0-A848-DAF37E561C00}"/>
              </c:ext>
            </c:extLst>
          </c:dPt>
          <c:dPt>
            <c:idx val="9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B-2CBA-48C0-A848-DAF37E561C00}"/>
              </c:ext>
            </c:extLst>
          </c:dPt>
          <c:dPt>
            <c:idx val="9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D-2CBA-48C0-A848-DAF37E561C00}"/>
              </c:ext>
            </c:extLst>
          </c:dPt>
          <c:dPt>
            <c:idx val="9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F-2CBA-48C0-A848-DAF37E561C00}"/>
              </c:ext>
            </c:extLst>
          </c:dPt>
          <c:dPt>
            <c:idx val="9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1-2CBA-48C0-A848-DAF37E561C00}"/>
              </c:ext>
            </c:extLst>
          </c:dPt>
          <c:dPt>
            <c:idx val="9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3-2CBA-48C0-A848-DAF37E561C00}"/>
              </c:ext>
            </c:extLst>
          </c:dPt>
          <c:dPt>
            <c:idx val="9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5-2CBA-48C0-A848-DAF37E561C00}"/>
              </c:ext>
            </c:extLst>
          </c:dPt>
          <c:dPt>
            <c:idx val="9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7-2CBA-48C0-A848-DAF37E561C00}"/>
              </c:ext>
            </c:extLst>
          </c:dPt>
          <c:dPt>
            <c:idx val="9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9-2CBA-48C0-A848-DAF37E561C00}"/>
              </c:ext>
            </c:extLst>
          </c:dPt>
          <c:dPt>
            <c:idx val="9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B-2CBA-48C0-A848-DAF37E561C00}"/>
              </c:ext>
            </c:extLst>
          </c:dPt>
          <c:dPt>
            <c:idx val="9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D-2CBA-48C0-A848-DAF37E561C00}"/>
              </c:ext>
            </c:extLst>
          </c:dPt>
          <c:dPt>
            <c:idx val="9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F-2CBA-48C0-A848-DAF37E561C00}"/>
              </c:ext>
            </c:extLst>
          </c:dPt>
          <c:dPt>
            <c:idx val="9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1-2CBA-48C0-A848-DAF37E561C00}"/>
              </c:ext>
            </c:extLst>
          </c:dPt>
          <c:dPt>
            <c:idx val="9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3-2CBA-48C0-A848-DAF37E561C00}"/>
              </c:ext>
            </c:extLst>
          </c:dPt>
          <c:dPt>
            <c:idx val="9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5-2CBA-48C0-A848-DAF37E561C00}"/>
              </c:ext>
            </c:extLst>
          </c:dPt>
          <c:dPt>
            <c:idx val="9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7-2CBA-48C0-A848-DAF37E561C00}"/>
              </c:ext>
            </c:extLst>
          </c:dPt>
          <c:dPt>
            <c:idx val="9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9-2CBA-48C0-A848-DAF37E561C00}"/>
              </c:ext>
            </c:extLst>
          </c:dPt>
          <c:dPt>
            <c:idx val="9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B-2CBA-48C0-A848-DAF37E561C00}"/>
              </c:ext>
            </c:extLst>
          </c:dPt>
          <c:dPt>
            <c:idx val="9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D-2CBA-48C0-A848-DAF37E561C00}"/>
              </c:ext>
            </c:extLst>
          </c:dPt>
          <c:dPt>
            <c:idx val="9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F-2CBA-48C0-A848-DAF37E561C00}"/>
              </c:ext>
            </c:extLst>
          </c:dPt>
          <c:dPt>
            <c:idx val="9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1-2CBA-48C0-A848-DAF37E561C00}"/>
              </c:ext>
            </c:extLst>
          </c:dPt>
          <c:dPt>
            <c:idx val="9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3-2CBA-48C0-A848-DAF37E561C00}"/>
              </c:ext>
            </c:extLst>
          </c:dPt>
          <c:dPt>
            <c:idx val="9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5-2CBA-48C0-A848-DAF37E561C00}"/>
              </c:ext>
            </c:extLst>
          </c:dPt>
          <c:dPt>
            <c:idx val="9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7-2CBA-48C0-A848-DAF37E561C00}"/>
              </c:ext>
            </c:extLst>
          </c:dPt>
          <c:dPt>
            <c:idx val="9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9-2CBA-48C0-A848-DAF37E561C00}"/>
              </c:ext>
            </c:extLst>
          </c:dPt>
          <c:dPt>
            <c:idx val="9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B-2CBA-48C0-A848-DAF37E561C00}"/>
              </c:ext>
            </c:extLst>
          </c:dPt>
          <c:dPt>
            <c:idx val="9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D-2CBA-48C0-A848-DAF37E561C00}"/>
              </c:ext>
            </c:extLst>
          </c:dPt>
          <c:dPt>
            <c:idx val="9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F-2CBA-48C0-A848-DAF37E561C00}"/>
              </c:ext>
            </c:extLst>
          </c:dPt>
          <c:dPt>
            <c:idx val="9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1-2CBA-48C0-A848-DAF37E561C00}"/>
              </c:ext>
            </c:extLst>
          </c:dPt>
          <c:dPt>
            <c:idx val="9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3-2CBA-48C0-A848-DAF37E561C00}"/>
              </c:ext>
            </c:extLst>
          </c:dPt>
          <c:dPt>
            <c:idx val="9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5-2CBA-48C0-A848-DAF37E561C00}"/>
              </c:ext>
            </c:extLst>
          </c:dPt>
          <c:dPt>
            <c:idx val="9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7-2CBA-48C0-A848-DAF37E561C00}"/>
              </c:ext>
            </c:extLst>
          </c:dPt>
          <c:dPt>
            <c:idx val="9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9-2CBA-48C0-A848-DAF37E561C00}"/>
              </c:ext>
            </c:extLst>
          </c:dPt>
          <c:dPt>
            <c:idx val="9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B-2CBA-48C0-A848-DAF37E561C00}"/>
              </c:ext>
            </c:extLst>
          </c:dPt>
          <c:dPt>
            <c:idx val="9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D-2CBA-48C0-A848-DAF37E561C00}"/>
              </c:ext>
            </c:extLst>
          </c:dPt>
          <c:dPt>
            <c:idx val="9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F-2CBA-48C0-A848-DAF37E561C00}"/>
              </c:ext>
            </c:extLst>
          </c:dPt>
          <c:dPt>
            <c:idx val="9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1-2CBA-48C0-A848-DAF37E561C00}"/>
              </c:ext>
            </c:extLst>
          </c:dPt>
          <c:dPt>
            <c:idx val="9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3-2CBA-48C0-A848-DAF37E561C00}"/>
              </c:ext>
            </c:extLst>
          </c:dPt>
          <c:dPt>
            <c:idx val="9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5-2CBA-48C0-A848-DAF37E561C00}"/>
              </c:ext>
            </c:extLst>
          </c:dPt>
          <c:dPt>
            <c:idx val="9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7-2CBA-48C0-A848-DAF37E561C00}"/>
              </c:ext>
            </c:extLst>
          </c:dPt>
          <c:dPt>
            <c:idx val="9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9-2CBA-48C0-A848-DAF37E561C00}"/>
              </c:ext>
            </c:extLst>
          </c:dPt>
          <c:dPt>
            <c:idx val="9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B-2CBA-48C0-A848-DAF37E561C00}"/>
              </c:ext>
            </c:extLst>
          </c:dPt>
          <c:dPt>
            <c:idx val="9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D-2CBA-48C0-A848-DAF37E561C00}"/>
              </c:ext>
            </c:extLst>
          </c:dPt>
          <c:dPt>
            <c:idx val="9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F-2CBA-48C0-A848-DAF37E561C00}"/>
              </c:ext>
            </c:extLst>
          </c:dPt>
          <c:dPt>
            <c:idx val="9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1-2CBA-48C0-A848-DAF37E561C00}"/>
              </c:ext>
            </c:extLst>
          </c:dPt>
          <c:dPt>
            <c:idx val="9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3-2CBA-48C0-A848-DAF37E561C00}"/>
              </c:ext>
            </c:extLst>
          </c:dPt>
          <c:dPt>
            <c:idx val="9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5-2CBA-48C0-A848-DAF37E561C00}"/>
              </c:ext>
            </c:extLst>
          </c:dPt>
          <c:dPt>
            <c:idx val="9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7-2CBA-48C0-A848-DAF37E561C00}"/>
              </c:ext>
            </c:extLst>
          </c:dPt>
          <c:dPt>
            <c:idx val="9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9-2CBA-48C0-A848-DAF37E561C00}"/>
              </c:ext>
            </c:extLst>
          </c:dPt>
          <c:dPt>
            <c:idx val="9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B-2CBA-48C0-A848-DAF37E561C00}"/>
              </c:ext>
            </c:extLst>
          </c:dPt>
          <c:dPt>
            <c:idx val="9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D-2CBA-48C0-A848-DAF37E561C00}"/>
              </c:ext>
            </c:extLst>
          </c:dPt>
          <c:dPt>
            <c:idx val="9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F-2CBA-48C0-A848-DAF37E561C00}"/>
              </c:ext>
            </c:extLst>
          </c:dPt>
          <c:dPt>
            <c:idx val="10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1-2CBA-48C0-A848-DAF37E561C00}"/>
              </c:ext>
            </c:extLst>
          </c:dPt>
          <c:dPt>
            <c:idx val="10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3-2CBA-48C0-A848-DAF37E561C00}"/>
              </c:ext>
            </c:extLst>
          </c:dPt>
          <c:dPt>
            <c:idx val="10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5-2CBA-48C0-A848-DAF37E561C00}"/>
              </c:ext>
            </c:extLst>
          </c:dPt>
          <c:dPt>
            <c:idx val="10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7-2CBA-48C0-A848-DAF37E561C00}"/>
              </c:ext>
            </c:extLst>
          </c:dPt>
          <c:dPt>
            <c:idx val="10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9-2CBA-48C0-A848-DAF37E561C00}"/>
              </c:ext>
            </c:extLst>
          </c:dPt>
          <c:dPt>
            <c:idx val="10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B-2CBA-48C0-A848-DAF37E561C00}"/>
              </c:ext>
            </c:extLst>
          </c:dPt>
          <c:dPt>
            <c:idx val="10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D-2CBA-48C0-A848-DAF37E561C00}"/>
              </c:ext>
            </c:extLst>
          </c:dPt>
          <c:dPt>
            <c:idx val="10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F-2CBA-48C0-A848-DAF37E561C00}"/>
              </c:ext>
            </c:extLst>
          </c:dPt>
          <c:dPt>
            <c:idx val="10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1-2CBA-48C0-A848-DAF37E561C00}"/>
              </c:ext>
            </c:extLst>
          </c:dPt>
          <c:dPt>
            <c:idx val="10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3-2CBA-48C0-A848-DAF37E561C00}"/>
              </c:ext>
            </c:extLst>
          </c:dPt>
          <c:dPt>
            <c:idx val="10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5-2CBA-48C0-A848-DAF37E561C00}"/>
              </c:ext>
            </c:extLst>
          </c:dPt>
          <c:dPt>
            <c:idx val="10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7-2CBA-48C0-A848-DAF37E561C00}"/>
              </c:ext>
            </c:extLst>
          </c:dPt>
          <c:dPt>
            <c:idx val="10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9-2CBA-48C0-A848-DAF37E561C00}"/>
              </c:ext>
            </c:extLst>
          </c:dPt>
          <c:dPt>
            <c:idx val="10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B-2CBA-48C0-A848-DAF37E561C00}"/>
              </c:ext>
            </c:extLst>
          </c:dPt>
          <c:dPt>
            <c:idx val="10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D-2CBA-48C0-A848-DAF37E561C00}"/>
              </c:ext>
            </c:extLst>
          </c:dPt>
          <c:dPt>
            <c:idx val="10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F-2CBA-48C0-A848-DAF37E561C00}"/>
              </c:ext>
            </c:extLst>
          </c:dPt>
          <c:dPt>
            <c:idx val="10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1-2CBA-48C0-A848-DAF37E561C00}"/>
              </c:ext>
            </c:extLst>
          </c:dPt>
          <c:dPt>
            <c:idx val="10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3-2CBA-48C0-A848-DAF37E561C00}"/>
              </c:ext>
            </c:extLst>
          </c:dPt>
          <c:dPt>
            <c:idx val="10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5-2CBA-48C0-A848-DAF37E561C00}"/>
              </c:ext>
            </c:extLst>
          </c:dPt>
          <c:dPt>
            <c:idx val="10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7-2CBA-48C0-A848-DAF37E561C00}"/>
              </c:ext>
            </c:extLst>
          </c:dPt>
          <c:dPt>
            <c:idx val="10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9-2CBA-48C0-A848-DAF37E561C00}"/>
              </c:ext>
            </c:extLst>
          </c:dPt>
          <c:dPt>
            <c:idx val="10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B-2CBA-48C0-A848-DAF37E561C00}"/>
              </c:ext>
            </c:extLst>
          </c:dPt>
          <c:dPt>
            <c:idx val="10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D-2CBA-48C0-A848-DAF37E561C00}"/>
              </c:ext>
            </c:extLst>
          </c:dPt>
          <c:dPt>
            <c:idx val="10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F-2CBA-48C0-A848-DAF37E561C00}"/>
              </c:ext>
            </c:extLst>
          </c:dPt>
          <c:dPt>
            <c:idx val="10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1-2CBA-48C0-A848-DAF37E561C00}"/>
              </c:ext>
            </c:extLst>
          </c:dPt>
          <c:dPt>
            <c:idx val="10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3-2CBA-48C0-A848-DAF37E561C00}"/>
              </c:ext>
            </c:extLst>
          </c:dPt>
          <c:dPt>
            <c:idx val="10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5-2CBA-48C0-A848-DAF37E561C00}"/>
              </c:ext>
            </c:extLst>
          </c:dPt>
          <c:dPt>
            <c:idx val="10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7-2CBA-48C0-A848-DAF37E561C00}"/>
              </c:ext>
            </c:extLst>
          </c:dPt>
          <c:dPt>
            <c:idx val="10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9-2CBA-48C0-A848-DAF37E561C00}"/>
              </c:ext>
            </c:extLst>
          </c:dPt>
          <c:dPt>
            <c:idx val="10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B-2CBA-48C0-A848-DAF37E561C00}"/>
              </c:ext>
            </c:extLst>
          </c:dPt>
          <c:dPt>
            <c:idx val="10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D-2CBA-48C0-A848-DAF37E561C00}"/>
              </c:ext>
            </c:extLst>
          </c:dPt>
          <c:dPt>
            <c:idx val="10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F-2CBA-48C0-A848-DAF37E561C00}"/>
              </c:ext>
            </c:extLst>
          </c:dPt>
          <c:dPt>
            <c:idx val="10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1-2CBA-48C0-A848-DAF37E561C00}"/>
              </c:ext>
            </c:extLst>
          </c:dPt>
          <c:dPt>
            <c:idx val="10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3-2CBA-48C0-A848-DAF37E561C00}"/>
              </c:ext>
            </c:extLst>
          </c:dPt>
          <c:dPt>
            <c:idx val="10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5-2CBA-48C0-A848-DAF37E561C00}"/>
              </c:ext>
            </c:extLst>
          </c:dPt>
          <c:dPt>
            <c:idx val="10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7-2CBA-48C0-A848-DAF37E561C00}"/>
              </c:ext>
            </c:extLst>
          </c:dPt>
          <c:dPt>
            <c:idx val="10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9-2CBA-48C0-A848-DAF37E561C00}"/>
              </c:ext>
            </c:extLst>
          </c:dPt>
          <c:dPt>
            <c:idx val="10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B-2CBA-48C0-A848-DAF37E561C00}"/>
              </c:ext>
            </c:extLst>
          </c:dPt>
          <c:dPt>
            <c:idx val="10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D-2CBA-48C0-A848-DAF37E561C00}"/>
              </c:ext>
            </c:extLst>
          </c:dPt>
          <c:dPt>
            <c:idx val="10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F-2CBA-48C0-A848-DAF37E561C00}"/>
              </c:ext>
            </c:extLst>
          </c:dPt>
          <c:dPt>
            <c:idx val="10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1-2CBA-48C0-A848-DAF37E561C00}"/>
              </c:ext>
            </c:extLst>
          </c:dPt>
          <c:dPt>
            <c:idx val="10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3-2CBA-48C0-A848-DAF37E561C00}"/>
              </c:ext>
            </c:extLst>
          </c:dPt>
          <c:dPt>
            <c:idx val="10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5-2CBA-48C0-A848-DAF37E561C00}"/>
              </c:ext>
            </c:extLst>
          </c:dPt>
          <c:dPt>
            <c:idx val="10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7-2CBA-48C0-A848-DAF37E561C00}"/>
              </c:ext>
            </c:extLst>
          </c:dPt>
          <c:dPt>
            <c:idx val="10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9-2CBA-48C0-A848-DAF37E561C00}"/>
              </c:ext>
            </c:extLst>
          </c:dPt>
          <c:dPt>
            <c:idx val="10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B-2CBA-48C0-A848-DAF37E561C00}"/>
              </c:ext>
            </c:extLst>
          </c:dPt>
          <c:dPt>
            <c:idx val="10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D-2CBA-48C0-A848-DAF37E561C00}"/>
              </c:ext>
            </c:extLst>
          </c:dPt>
          <c:dPt>
            <c:idx val="10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F-2CBA-48C0-A848-DAF37E561C00}"/>
              </c:ext>
            </c:extLst>
          </c:dPt>
          <c:dPt>
            <c:idx val="10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1-2CBA-48C0-A848-DAF37E561C00}"/>
              </c:ext>
            </c:extLst>
          </c:dPt>
          <c:dPt>
            <c:idx val="10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3-2CBA-48C0-A848-DAF37E561C00}"/>
              </c:ext>
            </c:extLst>
          </c:dPt>
          <c:dPt>
            <c:idx val="10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5-2CBA-48C0-A848-DAF37E561C00}"/>
              </c:ext>
            </c:extLst>
          </c:dPt>
          <c:dPt>
            <c:idx val="10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7-2CBA-48C0-A848-DAF37E561C00}"/>
              </c:ext>
            </c:extLst>
          </c:dPt>
          <c:dPt>
            <c:idx val="10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9-2CBA-48C0-A848-DAF37E561C00}"/>
              </c:ext>
            </c:extLst>
          </c:dPt>
          <c:dPt>
            <c:idx val="10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B-2CBA-48C0-A848-DAF37E561C00}"/>
              </c:ext>
            </c:extLst>
          </c:dPt>
          <c:dPt>
            <c:idx val="10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D-2CBA-48C0-A848-DAF37E561C00}"/>
              </c:ext>
            </c:extLst>
          </c:dPt>
          <c:dPt>
            <c:idx val="10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F-2CBA-48C0-A848-DAF37E561C00}"/>
              </c:ext>
            </c:extLst>
          </c:dPt>
          <c:dPt>
            <c:idx val="10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1-2CBA-48C0-A848-DAF37E561C00}"/>
              </c:ext>
            </c:extLst>
          </c:dPt>
          <c:dPt>
            <c:idx val="10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3-2CBA-48C0-A848-DAF37E561C00}"/>
              </c:ext>
            </c:extLst>
          </c:dPt>
          <c:dPt>
            <c:idx val="10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5-2CBA-48C0-A848-DAF37E561C00}"/>
              </c:ext>
            </c:extLst>
          </c:dPt>
          <c:dPt>
            <c:idx val="10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7-2CBA-48C0-A848-DAF37E561C00}"/>
              </c:ext>
            </c:extLst>
          </c:dPt>
          <c:dPt>
            <c:idx val="10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9-2CBA-48C0-A848-DAF37E561C00}"/>
              </c:ext>
            </c:extLst>
          </c:dPt>
          <c:dPt>
            <c:idx val="10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B-2CBA-48C0-A848-DAF37E561C00}"/>
              </c:ext>
            </c:extLst>
          </c:dPt>
          <c:dPt>
            <c:idx val="10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D-2CBA-48C0-A848-DAF37E561C00}"/>
              </c:ext>
            </c:extLst>
          </c:dPt>
          <c:dPt>
            <c:idx val="10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F-2CBA-48C0-A848-DAF37E561C00}"/>
              </c:ext>
            </c:extLst>
          </c:dPt>
          <c:dPt>
            <c:idx val="10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1-2CBA-48C0-A848-DAF37E561C00}"/>
              </c:ext>
            </c:extLst>
          </c:dPt>
          <c:dPt>
            <c:idx val="10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3-2CBA-48C0-A848-DAF37E561C00}"/>
              </c:ext>
            </c:extLst>
          </c:dPt>
          <c:dPt>
            <c:idx val="10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5-2CBA-48C0-A848-DAF37E561C00}"/>
              </c:ext>
            </c:extLst>
          </c:dPt>
          <c:dPt>
            <c:idx val="10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7-2CBA-48C0-A848-DAF37E561C00}"/>
              </c:ext>
            </c:extLst>
          </c:dPt>
          <c:dPt>
            <c:idx val="10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9-2CBA-48C0-A848-DAF37E561C00}"/>
              </c:ext>
            </c:extLst>
          </c:dPt>
          <c:dPt>
            <c:idx val="10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B-2CBA-48C0-A848-DAF37E561C00}"/>
              </c:ext>
            </c:extLst>
          </c:dPt>
          <c:dPt>
            <c:idx val="10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D-2CBA-48C0-A848-DAF37E561C00}"/>
              </c:ext>
            </c:extLst>
          </c:dPt>
          <c:dPt>
            <c:idx val="10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F-2CBA-48C0-A848-DAF37E561C00}"/>
              </c:ext>
            </c:extLst>
          </c:dPt>
          <c:dPt>
            <c:idx val="10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1-2CBA-48C0-A848-DAF37E561C00}"/>
              </c:ext>
            </c:extLst>
          </c:dPt>
          <c:dPt>
            <c:idx val="10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3-2CBA-48C0-A848-DAF37E561C00}"/>
              </c:ext>
            </c:extLst>
          </c:dPt>
          <c:dPt>
            <c:idx val="10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5-2CBA-48C0-A848-DAF37E561C00}"/>
              </c:ext>
            </c:extLst>
          </c:dPt>
          <c:dPt>
            <c:idx val="10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7-2CBA-48C0-A848-DAF37E561C00}"/>
              </c:ext>
            </c:extLst>
          </c:dPt>
          <c:dPt>
            <c:idx val="10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9-2CBA-48C0-A848-DAF37E561C00}"/>
              </c:ext>
            </c:extLst>
          </c:dPt>
          <c:dPt>
            <c:idx val="10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B-2CBA-48C0-A848-DAF37E561C00}"/>
              </c:ext>
            </c:extLst>
          </c:dPt>
          <c:dPt>
            <c:idx val="10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D-2CBA-48C0-A848-DAF37E561C00}"/>
              </c:ext>
            </c:extLst>
          </c:dPt>
          <c:dPt>
            <c:idx val="10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F-2CBA-48C0-A848-DAF37E561C00}"/>
              </c:ext>
            </c:extLst>
          </c:dPt>
          <c:dPt>
            <c:idx val="10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1-2CBA-48C0-A848-DAF37E561C00}"/>
              </c:ext>
            </c:extLst>
          </c:dPt>
          <c:dPt>
            <c:idx val="10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3-2CBA-48C0-A848-DAF37E561C00}"/>
              </c:ext>
            </c:extLst>
          </c:dPt>
          <c:dPt>
            <c:idx val="10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5-2CBA-48C0-A848-DAF37E561C00}"/>
              </c:ext>
            </c:extLst>
          </c:dPt>
          <c:dPt>
            <c:idx val="10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7-2CBA-48C0-A848-DAF37E561C00}"/>
              </c:ext>
            </c:extLst>
          </c:dPt>
          <c:dPt>
            <c:idx val="10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9-2CBA-48C0-A848-DAF37E561C00}"/>
              </c:ext>
            </c:extLst>
          </c:dPt>
          <c:dPt>
            <c:idx val="10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B-2CBA-48C0-A848-DAF37E561C00}"/>
              </c:ext>
            </c:extLst>
          </c:dPt>
          <c:dPt>
            <c:idx val="10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D-2CBA-48C0-A848-DAF37E561C00}"/>
              </c:ext>
            </c:extLst>
          </c:dPt>
          <c:dPt>
            <c:idx val="10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F-2CBA-48C0-A848-DAF37E561C00}"/>
              </c:ext>
            </c:extLst>
          </c:dPt>
          <c:dPt>
            <c:idx val="10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1-2CBA-48C0-A848-DAF37E561C00}"/>
              </c:ext>
            </c:extLst>
          </c:dPt>
          <c:dPt>
            <c:idx val="10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3-2CBA-48C0-A848-DAF37E561C00}"/>
              </c:ext>
            </c:extLst>
          </c:dPt>
          <c:dPt>
            <c:idx val="10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5-2CBA-48C0-A848-DAF37E561C00}"/>
              </c:ext>
            </c:extLst>
          </c:dPt>
          <c:dPt>
            <c:idx val="10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7-2CBA-48C0-A848-DAF37E561C00}"/>
              </c:ext>
            </c:extLst>
          </c:dPt>
          <c:dPt>
            <c:idx val="10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9-2CBA-48C0-A848-DAF37E561C00}"/>
              </c:ext>
            </c:extLst>
          </c:dPt>
          <c:dPt>
            <c:idx val="10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B-2CBA-48C0-A848-DAF37E561C00}"/>
              </c:ext>
            </c:extLst>
          </c:dPt>
          <c:dPt>
            <c:idx val="10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D-2CBA-48C0-A848-DAF37E561C00}"/>
              </c:ext>
            </c:extLst>
          </c:dPt>
          <c:dPt>
            <c:idx val="10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F-2CBA-48C0-A848-DAF37E561C00}"/>
              </c:ext>
            </c:extLst>
          </c:dPt>
          <c:dPt>
            <c:idx val="10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1-2CBA-48C0-A848-DAF37E561C00}"/>
              </c:ext>
            </c:extLst>
          </c:dPt>
          <c:dPt>
            <c:idx val="10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3-2CBA-48C0-A848-DAF37E561C00}"/>
              </c:ext>
            </c:extLst>
          </c:dPt>
          <c:dPt>
            <c:idx val="10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5-2CBA-48C0-A848-DAF37E561C00}"/>
              </c:ext>
            </c:extLst>
          </c:dPt>
          <c:dPt>
            <c:idx val="10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7-2CBA-48C0-A848-DAF37E561C00}"/>
              </c:ext>
            </c:extLst>
          </c:dPt>
          <c:dPt>
            <c:idx val="11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9-2CBA-48C0-A848-DAF37E561C00}"/>
              </c:ext>
            </c:extLst>
          </c:dPt>
          <c:dPt>
            <c:idx val="11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B-2CBA-48C0-A848-DAF37E561C00}"/>
              </c:ext>
            </c:extLst>
          </c:dPt>
          <c:dPt>
            <c:idx val="11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D-2CBA-48C0-A848-DAF37E561C00}"/>
              </c:ext>
            </c:extLst>
          </c:dPt>
          <c:dPt>
            <c:idx val="11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F-2CBA-48C0-A848-DAF37E561C00}"/>
              </c:ext>
            </c:extLst>
          </c:dPt>
          <c:dPt>
            <c:idx val="11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1-2CBA-48C0-A848-DAF37E561C00}"/>
              </c:ext>
            </c:extLst>
          </c:dPt>
          <c:dPt>
            <c:idx val="11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3-2CBA-48C0-A848-DAF37E561C00}"/>
              </c:ext>
            </c:extLst>
          </c:dPt>
          <c:dPt>
            <c:idx val="11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5-2CBA-48C0-A848-DAF37E561C00}"/>
              </c:ext>
            </c:extLst>
          </c:dPt>
          <c:dPt>
            <c:idx val="11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7-2CBA-48C0-A848-DAF37E561C00}"/>
              </c:ext>
            </c:extLst>
          </c:dPt>
          <c:dPt>
            <c:idx val="11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9-2CBA-48C0-A848-DAF37E561C00}"/>
              </c:ext>
            </c:extLst>
          </c:dPt>
          <c:dPt>
            <c:idx val="11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B-2CBA-48C0-A848-DAF37E561C00}"/>
              </c:ext>
            </c:extLst>
          </c:dPt>
          <c:dPt>
            <c:idx val="11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D-2CBA-48C0-A848-DAF37E561C00}"/>
              </c:ext>
            </c:extLst>
          </c:dPt>
          <c:dPt>
            <c:idx val="11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F-2CBA-48C0-A848-DAF37E561C00}"/>
              </c:ext>
            </c:extLst>
          </c:dPt>
          <c:dPt>
            <c:idx val="11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1-2CBA-48C0-A848-DAF37E561C00}"/>
              </c:ext>
            </c:extLst>
          </c:dPt>
          <c:dPt>
            <c:idx val="11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3-2CBA-48C0-A848-DAF37E561C00}"/>
              </c:ext>
            </c:extLst>
          </c:dPt>
          <c:dPt>
            <c:idx val="11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5-2CBA-48C0-A848-DAF37E561C00}"/>
              </c:ext>
            </c:extLst>
          </c:dPt>
          <c:dPt>
            <c:idx val="11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7-2CBA-48C0-A848-DAF37E561C00}"/>
              </c:ext>
            </c:extLst>
          </c:dPt>
          <c:dPt>
            <c:idx val="11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9-2CBA-48C0-A848-DAF37E561C00}"/>
              </c:ext>
            </c:extLst>
          </c:dPt>
          <c:dPt>
            <c:idx val="11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B-2CBA-48C0-A848-DAF37E561C00}"/>
              </c:ext>
            </c:extLst>
          </c:dPt>
          <c:dPt>
            <c:idx val="11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D-2CBA-48C0-A848-DAF37E561C00}"/>
              </c:ext>
            </c:extLst>
          </c:dPt>
          <c:dPt>
            <c:idx val="11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F-2CBA-48C0-A848-DAF37E561C00}"/>
              </c:ext>
            </c:extLst>
          </c:dPt>
          <c:dPt>
            <c:idx val="11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1-2CBA-48C0-A848-DAF37E561C00}"/>
              </c:ext>
            </c:extLst>
          </c:dPt>
          <c:dPt>
            <c:idx val="11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3-2CBA-48C0-A848-DAF37E561C00}"/>
              </c:ext>
            </c:extLst>
          </c:dPt>
          <c:dPt>
            <c:idx val="11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5-2CBA-48C0-A848-DAF37E561C00}"/>
              </c:ext>
            </c:extLst>
          </c:dPt>
          <c:dPt>
            <c:idx val="11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7-2CBA-48C0-A848-DAF37E561C00}"/>
              </c:ext>
            </c:extLst>
          </c:dPt>
          <c:dPt>
            <c:idx val="11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9-2CBA-48C0-A848-DAF37E561C00}"/>
              </c:ext>
            </c:extLst>
          </c:dPt>
          <c:dPt>
            <c:idx val="11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B-2CBA-48C0-A848-DAF37E561C00}"/>
              </c:ext>
            </c:extLst>
          </c:dPt>
          <c:dPt>
            <c:idx val="11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D-2CBA-48C0-A848-DAF37E561C00}"/>
              </c:ext>
            </c:extLst>
          </c:dPt>
          <c:dPt>
            <c:idx val="11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F-2CBA-48C0-A848-DAF37E561C00}"/>
              </c:ext>
            </c:extLst>
          </c:dPt>
          <c:dPt>
            <c:idx val="11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1-2CBA-48C0-A848-DAF37E561C00}"/>
              </c:ext>
            </c:extLst>
          </c:dPt>
          <c:dPt>
            <c:idx val="11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3-2CBA-48C0-A848-DAF37E561C00}"/>
              </c:ext>
            </c:extLst>
          </c:dPt>
          <c:dPt>
            <c:idx val="11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5-2CBA-48C0-A848-DAF37E561C00}"/>
              </c:ext>
            </c:extLst>
          </c:dPt>
          <c:dPt>
            <c:idx val="11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7-2CBA-48C0-A848-DAF37E561C00}"/>
              </c:ext>
            </c:extLst>
          </c:dPt>
          <c:dPt>
            <c:idx val="11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9-2CBA-48C0-A848-DAF37E561C00}"/>
              </c:ext>
            </c:extLst>
          </c:dPt>
          <c:dPt>
            <c:idx val="11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B-2CBA-48C0-A848-DAF37E561C00}"/>
              </c:ext>
            </c:extLst>
          </c:dPt>
          <c:dPt>
            <c:idx val="11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D-2CBA-48C0-A848-DAF37E561C00}"/>
              </c:ext>
            </c:extLst>
          </c:dPt>
          <c:dPt>
            <c:idx val="11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F-2CBA-48C0-A848-DAF37E561C00}"/>
              </c:ext>
            </c:extLst>
          </c:dPt>
          <c:dPt>
            <c:idx val="11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1-2CBA-48C0-A848-DAF37E561C00}"/>
              </c:ext>
            </c:extLst>
          </c:dPt>
          <c:dPt>
            <c:idx val="11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3-2CBA-48C0-A848-DAF37E561C00}"/>
              </c:ext>
            </c:extLst>
          </c:dPt>
          <c:dPt>
            <c:idx val="11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5-2CBA-48C0-A848-DAF37E561C00}"/>
              </c:ext>
            </c:extLst>
          </c:dPt>
          <c:dPt>
            <c:idx val="11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7-2CBA-48C0-A848-DAF37E561C00}"/>
              </c:ext>
            </c:extLst>
          </c:dPt>
          <c:dPt>
            <c:idx val="11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9-2CBA-48C0-A848-DAF37E561C00}"/>
              </c:ext>
            </c:extLst>
          </c:dPt>
          <c:dPt>
            <c:idx val="11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B-2CBA-48C0-A848-DAF37E561C00}"/>
              </c:ext>
            </c:extLst>
          </c:dPt>
          <c:dPt>
            <c:idx val="11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D-2CBA-48C0-A848-DAF37E561C00}"/>
              </c:ext>
            </c:extLst>
          </c:dPt>
          <c:dPt>
            <c:idx val="11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F-2CBA-48C0-A848-DAF37E561C00}"/>
              </c:ext>
            </c:extLst>
          </c:dPt>
          <c:dPt>
            <c:idx val="11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1-2CBA-48C0-A848-DAF37E561C00}"/>
              </c:ext>
            </c:extLst>
          </c:dPt>
          <c:dPt>
            <c:idx val="11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3-2CBA-48C0-A848-DAF37E561C00}"/>
              </c:ext>
            </c:extLst>
          </c:dPt>
          <c:dPt>
            <c:idx val="11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5-2CBA-48C0-A848-DAF37E561C00}"/>
              </c:ext>
            </c:extLst>
          </c:dPt>
          <c:dPt>
            <c:idx val="11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7-2CBA-48C0-A848-DAF37E561C00}"/>
              </c:ext>
            </c:extLst>
          </c:dPt>
          <c:dPt>
            <c:idx val="11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9-2CBA-48C0-A848-DAF37E561C00}"/>
              </c:ext>
            </c:extLst>
          </c:dPt>
          <c:dPt>
            <c:idx val="11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B-2CBA-48C0-A848-DAF37E561C00}"/>
              </c:ext>
            </c:extLst>
          </c:dPt>
          <c:dPt>
            <c:idx val="11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D-2CBA-48C0-A848-DAF37E561C00}"/>
              </c:ext>
            </c:extLst>
          </c:dPt>
          <c:dPt>
            <c:idx val="11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F-2CBA-48C0-A848-DAF37E561C00}"/>
              </c:ext>
            </c:extLst>
          </c:dPt>
          <c:dPt>
            <c:idx val="11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1-2CBA-48C0-A848-DAF37E561C00}"/>
              </c:ext>
            </c:extLst>
          </c:dPt>
          <c:dPt>
            <c:idx val="11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3-2CBA-48C0-A848-DAF37E561C00}"/>
              </c:ext>
            </c:extLst>
          </c:dPt>
          <c:dPt>
            <c:idx val="11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5-2CBA-48C0-A848-DAF37E561C00}"/>
              </c:ext>
            </c:extLst>
          </c:dPt>
          <c:dPt>
            <c:idx val="11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7-2CBA-48C0-A848-DAF37E561C00}"/>
              </c:ext>
            </c:extLst>
          </c:dPt>
          <c:dPt>
            <c:idx val="11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9-2CBA-48C0-A848-DAF37E561C00}"/>
              </c:ext>
            </c:extLst>
          </c:dPt>
          <c:dPt>
            <c:idx val="11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B-2CBA-48C0-A848-DAF37E561C00}"/>
              </c:ext>
            </c:extLst>
          </c:dPt>
          <c:dPt>
            <c:idx val="11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D-2CBA-48C0-A848-DAF37E561C00}"/>
              </c:ext>
            </c:extLst>
          </c:dPt>
          <c:dPt>
            <c:idx val="11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F-2CBA-48C0-A848-DAF37E561C00}"/>
              </c:ext>
            </c:extLst>
          </c:dPt>
          <c:dPt>
            <c:idx val="11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1-2CBA-48C0-A848-DAF37E561C00}"/>
              </c:ext>
            </c:extLst>
          </c:dPt>
          <c:dPt>
            <c:idx val="11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3-2CBA-48C0-A848-DAF37E561C00}"/>
              </c:ext>
            </c:extLst>
          </c:dPt>
          <c:dPt>
            <c:idx val="11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5-2CBA-48C0-A848-DAF37E561C00}"/>
              </c:ext>
            </c:extLst>
          </c:dPt>
          <c:dPt>
            <c:idx val="11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7-2CBA-48C0-A848-DAF37E561C00}"/>
              </c:ext>
            </c:extLst>
          </c:dPt>
          <c:dPt>
            <c:idx val="11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9-2CBA-48C0-A848-DAF37E561C00}"/>
              </c:ext>
            </c:extLst>
          </c:dPt>
          <c:dPt>
            <c:idx val="11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B-2CBA-48C0-A848-DAF37E561C00}"/>
              </c:ext>
            </c:extLst>
          </c:dPt>
          <c:dPt>
            <c:idx val="11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D-2CBA-48C0-A848-DAF37E561C00}"/>
              </c:ext>
            </c:extLst>
          </c:dPt>
          <c:dPt>
            <c:idx val="11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F-2CBA-48C0-A848-DAF37E561C00}"/>
              </c:ext>
            </c:extLst>
          </c:dPt>
          <c:dPt>
            <c:idx val="11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1-2CBA-48C0-A848-DAF37E561C00}"/>
              </c:ext>
            </c:extLst>
          </c:dPt>
          <c:dPt>
            <c:idx val="11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3-2CBA-48C0-A848-DAF37E561C00}"/>
              </c:ext>
            </c:extLst>
          </c:dPt>
          <c:dPt>
            <c:idx val="11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5-2CBA-48C0-A848-DAF37E561C00}"/>
              </c:ext>
            </c:extLst>
          </c:dPt>
          <c:dPt>
            <c:idx val="11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7-2CBA-48C0-A848-DAF37E561C00}"/>
              </c:ext>
            </c:extLst>
          </c:dPt>
          <c:dPt>
            <c:idx val="11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9-2CBA-48C0-A848-DAF37E561C00}"/>
              </c:ext>
            </c:extLst>
          </c:dPt>
          <c:dPt>
            <c:idx val="11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B-2CBA-48C0-A848-DAF37E561C00}"/>
              </c:ext>
            </c:extLst>
          </c:dPt>
          <c:dPt>
            <c:idx val="11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D-2CBA-48C0-A848-DAF37E561C00}"/>
              </c:ext>
            </c:extLst>
          </c:dPt>
          <c:dPt>
            <c:idx val="11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F-2CBA-48C0-A848-DAF37E561C00}"/>
              </c:ext>
            </c:extLst>
          </c:dPt>
          <c:dPt>
            <c:idx val="11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1-2CBA-48C0-A848-DAF37E561C00}"/>
              </c:ext>
            </c:extLst>
          </c:dPt>
          <c:dPt>
            <c:idx val="11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3-2CBA-48C0-A848-DAF37E561C00}"/>
              </c:ext>
            </c:extLst>
          </c:dPt>
          <c:dPt>
            <c:idx val="11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5-2CBA-48C0-A848-DAF37E561C00}"/>
              </c:ext>
            </c:extLst>
          </c:dPt>
          <c:dPt>
            <c:idx val="11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7-2CBA-48C0-A848-DAF37E561C00}"/>
              </c:ext>
            </c:extLst>
          </c:dPt>
          <c:dPt>
            <c:idx val="11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9-2CBA-48C0-A848-DAF37E561C00}"/>
              </c:ext>
            </c:extLst>
          </c:dPt>
          <c:dPt>
            <c:idx val="11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B-2CBA-48C0-A848-DAF37E561C00}"/>
              </c:ext>
            </c:extLst>
          </c:dPt>
          <c:dPt>
            <c:idx val="11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D-2CBA-48C0-A848-DAF37E561C00}"/>
              </c:ext>
            </c:extLst>
          </c:dPt>
          <c:dPt>
            <c:idx val="11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F-2CBA-48C0-A848-DAF37E561C00}"/>
              </c:ext>
            </c:extLst>
          </c:dPt>
          <c:dPt>
            <c:idx val="11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1-2CBA-48C0-A848-DAF37E561C00}"/>
              </c:ext>
            </c:extLst>
          </c:dPt>
          <c:dPt>
            <c:idx val="11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3-2CBA-48C0-A848-DAF37E561C00}"/>
              </c:ext>
            </c:extLst>
          </c:dPt>
          <c:dPt>
            <c:idx val="11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5-2CBA-48C0-A848-DAF37E561C00}"/>
              </c:ext>
            </c:extLst>
          </c:dPt>
          <c:dPt>
            <c:idx val="11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7-2CBA-48C0-A848-DAF37E561C00}"/>
              </c:ext>
            </c:extLst>
          </c:dPt>
          <c:dPt>
            <c:idx val="11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9-2CBA-48C0-A848-DAF37E561C00}"/>
              </c:ext>
            </c:extLst>
          </c:dPt>
          <c:dPt>
            <c:idx val="11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B-2CBA-48C0-A848-DAF37E561C00}"/>
              </c:ext>
            </c:extLst>
          </c:dPt>
          <c:dPt>
            <c:idx val="11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D-2CBA-48C0-A848-DAF37E561C00}"/>
              </c:ext>
            </c:extLst>
          </c:dPt>
          <c:dPt>
            <c:idx val="11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F-2CBA-48C0-A848-DAF37E561C00}"/>
              </c:ext>
            </c:extLst>
          </c:dPt>
          <c:dPt>
            <c:idx val="11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1-2CBA-48C0-A848-DAF37E561C00}"/>
              </c:ext>
            </c:extLst>
          </c:dPt>
          <c:dPt>
            <c:idx val="11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3-2CBA-48C0-A848-DAF37E561C00}"/>
              </c:ext>
            </c:extLst>
          </c:dPt>
          <c:dPt>
            <c:idx val="11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5-2CBA-48C0-A848-DAF37E561C00}"/>
              </c:ext>
            </c:extLst>
          </c:dPt>
          <c:dPt>
            <c:idx val="11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7-2CBA-48C0-A848-DAF37E561C00}"/>
              </c:ext>
            </c:extLst>
          </c:dPt>
          <c:dPt>
            <c:idx val="11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9-2CBA-48C0-A848-DAF37E561C00}"/>
              </c:ext>
            </c:extLst>
          </c:dPt>
          <c:dPt>
            <c:idx val="11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B-2CBA-48C0-A848-DAF37E561C00}"/>
              </c:ext>
            </c:extLst>
          </c:dPt>
          <c:dPt>
            <c:idx val="11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D-2CBA-48C0-A848-DAF37E561C00}"/>
              </c:ext>
            </c:extLst>
          </c:dPt>
          <c:dPt>
            <c:idx val="11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F-2CBA-48C0-A848-DAF37E561C00}"/>
              </c:ext>
            </c:extLst>
          </c:dPt>
          <c:dPt>
            <c:idx val="12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1-2CBA-48C0-A848-DAF37E561C00}"/>
              </c:ext>
            </c:extLst>
          </c:dPt>
          <c:dPt>
            <c:idx val="12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3-2CBA-48C0-A848-DAF37E561C00}"/>
              </c:ext>
            </c:extLst>
          </c:dPt>
          <c:dPt>
            <c:idx val="12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5-2CBA-48C0-A848-DAF37E561C00}"/>
              </c:ext>
            </c:extLst>
          </c:dPt>
          <c:dPt>
            <c:idx val="12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7-2CBA-48C0-A848-DAF37E561C00}"/>
              </c:ext>
            </c:extLst>
          </c:dPt>
          <c:dPt>
            <c:idx val="12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9-2CBA-48C0-A848-DAF37E561C00}"/>
              </c:ext>
            </c:extLst>
          </c:dPt>
          <c:dPt>
            <c:idx val="12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B-2CBA-48C0-A848-DAF37E561C00}"/>
              </c:ext>
            </c:extLst>
          </c:dPt>
          <c:dPt>
            <c:idx val="12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D-2CBA-48C0-A848-DAF37E561C00}"/>
              </c:ext>
            </c:extLst>
          </c:dPt>
          <c:dPt>
            <c:idx val="12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F-2CBA-48C0-A848-DAF37E561C00}"/>
              </c:ext>
            </c:extLst>
          </c:dPt>
          <c:dPt>
            <c:idx val="12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71-2CBA-48C0-A848-DAF37E561C00}"/>
              </c:ext>
            </c:extLst>
          </c:dPt>
          <c:dPt>
            <c:idx val="12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73-2CBA-48C0-A848-DAF37E561C00}"/>
              </c:ext>
            </c:extLst>
          </c:dPt>
          <c:dPt>
            <c:idx val="12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75-2CBA-48C0-A848-DAF37E561C00}"/>
              </c:ext>
            </c:extLst>
          </c:dPt>
          <c:cat>
            <c:strRef>
              <c:f>dunkirk!$D$2:$D$583</c:f>
              <c:strCache>
                <c:ptCount val="582"/>
                <c:pt idx="0">
                  <c:v>happy</c:v>
                </c:pt>
                <c:pt idx="1">
                  <c:v>mad</c:v>
                </c:pt>
                <c:pt idx="2">
                  <c:v>mad</c:v>
                </c:pt>
                <c:pt idx="3">
                  <c:v>mad</c:v>
                </c:pt>
                <c:pt idx="4">
                  <c:v>mad</c:v>
                </c:pt>
                <c:pt idx="5">
                  <c:v>mad</c:v>
                </c:pt>
                <c:pt idx="6">
                  <c:v>mad</c:v>
                </c:pt>
                <c:pt idx="7">
                  <c:v>mad</c:v>
                </c:pt>
                <c:pt idx="8">
                  <c:v>mad</c:v>
                </c:pt>
                <c:pt idx="9">
                  <c:v>mad</c:v>
                </c:pt>
                <c:pt idx="10">
                  <c:v>mad</c:v>
                </c:pt>
                <c:pt idx="11">
                  <c:v>mad</c:v>
                </c:pt>
                <c:pt idx="12">
                  <c:v>mad</c:v>
                </c:pt>
                <c:pt idx="13">
                  <c:v>mad</c:v>
                </c:pt>
                <c:pt idx="14">
                  <c:v>mad</c:v>
                </c:pt>
                <c:pt idx="15">
                  <c:v>mad</c:v>
                </c:pt>
                <c:pt idx="16">
                  <c:v>mad</c:v>
                </c:pt>
                <c:pt idx="17">
                  <c:v>mad</c:v>
                </c:pt>
                <c:pt idx="18">
                  <c:v>mad</c:v>
                </c:pt>
                <c:pt idx="19">
                  <c:v>mad</c:v>
                </c:pt>
                <c:pt idx="20">
                  <c:v>mad</c:v>
                </c:pt>
                <c:pt idx="21">
                  <c:v>mad</c:v>
                </c:pt>
                <c:pt idx="22">
                  <c:v>lost</c:v>
                </c:pt>
                <c:pt idx="23">
                  <c:v>lost</c:v>
                </c:pt>
                <c:pt idx="24">
                  <c:v>lost</c:v>
                </c:pt>
                <c:pt idx="25">
                  <c:v>lost</c:v>
                </c:pt>
                <c:pt idx="26">
                  <c:v>lost</c:v>
                </c:pt>
                <c:pt idx="27">
                  <c:v>lost</c:v>
                </c:pt>
                <c:pt idx="28">
                  <c:v>lost</c:v>
                </c:pt>
                <c:pt idx="29">
                  <c:v>cross</c:v>
                </c:pt>
                <c:pt idx="30">
                  <c:v>cross</c:v>
                </c:pt>
                <c:pt idx="31">
                  <c:v>cross</c:v>
                </c:pt>
                <c:pt idx="32">
                  <c:v>cross</c:v>
                </c:pt>
                <c:pt idx="33">
                  <c:v>cross</c:v>
                </c:pt>
                <c:pt idx="34">
                  <c:v>cross</c:v>
                </c:pt>
                <c:pt idx="35">
                  <c:v>cross</c:v>
                </c:pt>
                <c:pt idx="36">
                  <c:v>cross</c:v>
                </c:pt>
                <c:pt idx="37">
                  <c:v>cross</c:v>
                </c:pt>
                <c:pt idx="38">
                  <c:v>cross</c:v>
                </c:pt>
                <c:pt idx="39">
                  <c:v>cross</c:v>
                </c:pt>
                <c:pt idx="40">
                  <c:v>cross</c:v>
                </c:pt>
                <c:pt idx="41">
                  <c:v>cross</c:v>
                </c:pt>
                <c:pt idx="42">
                  <c:v>cross</c:v>
                </c:pt>
                <c:pt idx="43">
                  <c:v>cross</c:v>
                </c:pt>
                <c:pt idx="44">
                  <c:v>cross</c:v>
                </c:pt>
                <c:pt idx="45">
                  <c:v>cross</c:v>
                </c:pt>
                <c:pt idx="46">
                  <c:v>cross</c:v>
                </c:pt>
                <c:pt idx="47">
                  <c:v>calm</c:v>
                </c:pt>
                <c:pt idx="48">
                  <c:v>calm</c:v>
                </c:pt>
                <c:pt idx="49">
                  <c:v>calm</c:v>
                </c:pt>
                <c:pt idx="50">
                  <c:v>calm</c:v>
                </c:pt>
                <c:pt idx="51">
                  <c:v>calm</c:v>
                </c:pt>
                <c:pt idx="52">
                  <c:v>calm</c:v>
                </c:pt>
                <c:pt idx="53">
                  <c:v>calm</c:v>
                </c:pt>
                <c:pt idx="54">
                  <c:v>average</c:v>
                </c:pt>
                <c:pt idx="55">
                  <c:v>average</c:v>
                </c:pt>
                <c:pt idx="56">
                  <c:v>average</c:v>
                </c:pt>
                <c:pt idx="57">
                  <c:v>average</c:v>
                </c:pt>
                <c:pt idx="58">
                  <c:v>average</c:v>
                </c:pt>
                <c:pt idx="59">
                  <c:v>average</c:v>
                </c:pt>
                <c:pt idx="60">
                  <c:v>average</c:v>
                </c:pt>
                <c:pt idx="61">
                  <c:v>average</c:v>
                </c:pt>
                <c:pt idx="62">
                  <c:v>average</c:v>
                </c:pt>
                <c:pt idx="63">
                  <c:v>average</c:v>
                </c:pt>
                <c:pt idx="64">
                  <c:v>average</c:v>
                </c:pt>
                <c:pt idx="65">
                  <c:v>hardy</c:v>
                </c:pt>
                <c:pt idx="66">
                  <c:v>upset</c:v>
                </c:pt>
                <c:pt idx="67">
                  <c:v>upset</c:v>
                </c:pt>
                <c:pt idx="68">
                  <c:v>upset</c:v>
                </c:pt>
                <c:pt idx="69">
                  <c:v>upset</c:v>
                </c:pt>
                <c:pt idx="70">
                  <c:v>upset</c:v>
                </c:pt>
                <c:pt idx="71">
                  <c:v>upset</c:v>
                </c:pt>
                <c:pt idx="72">
                  <c:v>upset</c:v>
                </c:pt>
                <c:pt idx="73">
                  <c:v>curious</c:v>
                </c:pt>
                <c:pt idx="74">
                  <c:v>curious</c:v>
                </c:pt>
                <c:pt idx="75">
                  <c:v>curious</c:v>
                </c:pt>
                <c:pt idx="76">
                  <c:v>curious</c:v>
                </c:pt>
                <c:pt idx="77">
                  <c:v>curious</c:v>
                </c:pt>
                <c:pt idx="78">
                  <c:v>curious</c:v>
                </c:pt>
                <c:pt idx="79">
                  <c:v>curious</c:v>
                </c:pt>
                <c:pt idx="80">
                  <c:v>curious</c:v>
                </c:pt>
                <c:pt idx="81">
                  <c:v>curious</c:v>
                </c:pt>
                <c:pt idx="82">
                  <c:v>curious</c:v>
                </c:pt>
                <c:pt idx="83">
                  <c:v>curious</c:v>
                </c:pt>
                <c:pt idx="84">
                  <c:v>curious</c:v>
                </c:pt>
                <c:pt idx="85">
                  <c:v>curious</c:v>
                </c:pt>
                <c:pt idx="86">
                  <c:v>curious</c:v>
                </c:pt>
                <c:pt idx="87">
                  <c:v>curious</c:v>
                </c:pt>
                <c:pt idx="88">
                  <c:v>curious</c:v>
                </c:pt>
                <c:pt idx="89">
                  <c:v>curious</c:v>
                </c:pt>
                <c:pt idx="90">
                  <c:v>curious</c:v>
                </c:pt>
                <c:pt idx="91">
                  <c:v>suffering</c:v>
                </c:pt>
                <c:pt idx="92">
                  <c:v>suffering</c:v>
                </c:pt>
                <c:pt idx="93">
                  <c:v>suffering</c:v>
                </c:pt>
                <c:pt idx="94">
                  <c:v>suffering</c:v>
                </c:pt>
                <c:pt idx="95">
                  <c:v>suffering</c:v>
                </c:pt>
                <c:pt idx="96">
                  <c:v>suffering</c:v>
                </c:pt>
                <c:pt idx="97">
                  <c:v>brave</c:v>
                </c:pt>
                <c:pt idx="98">
                  <c:v>brave</c:v>
                </c:pt>
                <c:pt idx="99">
                  <c:v>brave</c:v>
                </c:pt>
                <c:pt idx="100">
                  <c:v>brave</c:v>
                </c:pt>
                <c:pt idx="101">
                  <c:v>brave</c:v>
                </c:pt>
                <c:pt idx="102">
                  <c:v>brave</c:v>
                </c:pt>
                <c:pt idx="103">
                  <c:v>brave</c:v>
                </c:pt>
                <c:pt idx="104">
                  <c:v>brave</c:v>
                </c:pt>
                <c:pt idx="105">
                  <c:v>brave</c:v>
                </c:pt>
                <c:pt idx="106">
                  <c:v>brave</c:v>
                </c:pt>
                <c:pt idx="107">
                  <c:v>brave</c:v>
                </c:pt>
                <c:pt idx="108">
                  <c:v>brave</c:v>
                </c:pt>
                <c:pt idx="109">
                  <c:v>brave</c:v>
                </c:pt>
                <c:pt idx="110">
                  <c:v>brave</c:v>
                </c:pt>
                <c:pt idx="111">
                  <c:v>brave</c:v>
                </c:pt>
                <c:pt idx="112">
                  <c:v>brave</c:v>
                </c:pt>
                <c:pt idx="113">
                  <c:v>brave</c:v>
                </c:pt>
                <c:pt idx="114">
                  <c:v>brave</c:v>
                </c:pt>
                <c:pt idx="115">
                  <c:v>brave</c:v>
                </c:pt>
                <c:pt idx="116">
                  <c:v>brave</c:v>
                </c:pt>
                <c:pt idx="117">
                  <c:v>brave</c:v>
                </c:pt>
                <c:pt idx="118">
                  <c:v>brave</c:v>
                </c:pt>
                <c:pt idx="119">
                  <c:v>brave</c:v>
                </c:pt>
                <c:pt idx="120">
                  <c:v>brave</c:v>
                </c:pt>
                <c:pt idx="121">
                  <c:v>brave</c:v>
                </c:pt>
                <c:pt idx="122">
                  <c:v>brave</c:v>
                </c:pt>
                <c:pt idx="123">
                  <c:v>brave</c:v>
                </c:pt>
                <c:pt idx="124">
                  <c:v>brave</c:v>
                </c:pt>
                <c:pt idx="125">
                  <c:v>brave</c:v>
                </c:pt>
                <c:pt idx="126">
                  <c:v>brave</c:v>
                </c:pt>
                <c:pt idx="127">
                  <c:v>brave</c:v>
                </c:pt>
                <c:pt idx="128">
                  <c:v>brave</c:v>
                </c:pt>
                <c:pt idx="129">
                  <c:v>brave</c:v>
                </c:pt>
                <c:pt idx="130">
                  <c:v>brave</c:v>
                </c:pt>
                <c:pt idx="131">
                  <c:v>brave</c:v>
                </c:pt>
                <c:pt idx="132">
                  <c:v>rated</c:v>
                </c:pt>
                <c:pt idx="133">
                  <c:v>rated</c:v>
                </c:pt>
                <c:pt idx="134">
                  <c:v>rated</c:v>
                </c:pt>
                <c:pt idx="135">
                  <c:v>rated</c:v>
                </c:pt>
                <c:pt idx="136">
                  <c:v>rated</c:v>
                </c:pt>
                <c:pt idx="137">
                  <c:v>arrogant</c:v>
                </c:pt>
                <c:pt idx="138">
                  <c:v>arrogant</c:v>
                </c:pt>
                <c:pt idx="139">
                  <c:v>arrogant</c:v>
                </c:pt>
                <c:pt idx="140">
                  <c:v>arrogant</c:v>
                </c:pt>
                <c:pt idx="141">
                  <c:v>arrogant</c:v>
                </c:pt>
                <c:pt idx="142">
                  <c:v>arrogant</c:v>
                </c:pt>
                <c:pt idx="143">
                  <c:v>flat</c:v>
                </c:pt>
                <c:pt idx="144">
                  <c:v>flat</c:v>
                </c:pt>
                <c:pt idx="145">
                  <c:v>flat</c:v>
                </c:pt>
                <c:pt idx="146">
                  <c:v>flat</c:v>
                </c:pt>
                <c:pt idx="147">
                  <c:v>flat</c:v>
                </c:pt>
                <c:pt idx="148">
                  <c:v>flat</c:v>
                </c:pt>
                <c:pt idx="149">
                  <c:v>terrific</c:v>
                </c:pt>
                <c:pt idx="150">
                  <c:v>terrific</c:v>
                </c:pt>
                <c:pt idx="151">
                  <c:v>terrific</c:v>
                </c:pt>
                <c:pt idx="152">
                  <c:v>terrific</c:v>
                </c:pt>
                <c:pt idx="153">
                  <c:v>down</c:v>
                </c:pt>
                <c:pt idx="154">
                  <c:v>down</c:v>
                </c:pt>
                <c:pt idx="155">
                  <c:v>down</c:v>
                </c:pt>
                <c:pt idx="156">
                  <c:v>down</c:v>
                </c:pt>
                <c:pt idx="157">
                  <c:v>down</c:v>
                </c:pt>
                <c:pt idx="158">
                  <c:v>down</c:v>
                </c:pt>
                <c:pt idx="159">
                  <c:v>down</c:v>
                </c:pt>
                <c:pt idx="160">
                  <c:v>down</c:v>
                </c:pt>
                <c:pt idx="161">
                  <c:v>down</c:v>
                </c:pt>
                <c:pt idx="162">
                  <c:v>down</c:v>
                </c:pt>
                <c:pt idx="163">
                  <c:v>down</c:v>
                </c:pt>
                <c:pt idx="164">
                  <c:v>down</c:v>
                </c:pt>
                <c:pt idx="165">
                  <c:v>down</c:v>
                </c:pt>
                <c:pt idx="166">
                  <c:v>down</c:v>
                </c:pt>
                <c:pt idx="167">
                  <c:v>down</c:v>
                </c:pt>
                <c:pt idx="168">
                  <c:v>down</c:v>
                </c:pt>
                <c:pt idx="169">
                  <c:v>down</c:v>
                </c:pt>
                <c:pt idx="170">
                  <c:v>down</c:v>
                </c:pt>
                <c:pt idx="171">
                  <c:v>down</c:v>
                </c:pt>
                <c:pt idx="172">
                  <c:v>down</c:v>
                </c:pt>
                <c:pt idx="173">
                  <c:v>down</c:v>
                </c:pt>
                <c:pt idx="174">
                  <c:v>down</c:v>
                </c:pt>
                <c:pt idx="175">
                  <c:v>down</c:v>
                </c:pt>
                <c:pt idx="176">
                  <c:v>down</c:v>
                </c:pt>
                <c:pt idx="177">
                  <c:v>down</c:v>
                </c:pt>
                <c:pt idx="178">
                  <c:v>down</c:v>
                </c:pt>
                <c:pt idx="179">
                  <c:v>down</c:v>
                </c:pt>
                <c:pt idx="180">
                  <c:v>calm</c:v>
                </c:pt>
                <c:pt idx="181">
                  <c:v>calm</c:v>
                </c:pt>
                <c:pt idx="182">
                  <c:v>calm</c:v>
                </c:pt>
                <c:pt idx="183">
                  <c:v>calm</c:v>
                </c:pt>
                <c:pt idx="184">
                  <c:v>calm</c:v>
                </c:pt>
                <c:pt idx="185">
                  <c:v>calm</c:v>
                </c:pt>
                <c:pt idx="186">
                  <c:v>calm</c:v>
                </c:pt>
                <c:pt idx="187">
                  <c:v>calm</c:v>
                </c:pt>
                <c:pt idx="188">
                  <c:v>calm</c:v>
                </c:pt>
                <c:pt idx="189">
                  <c:v>calm</c:v>
                </c:pt>
                <c:pt idx="190">
                  <c:v>calm</c:v>
                </c:pt>
                <c:pt idx="191">
                  <c:v>calm</c:v>
                </c:pt>
                <c:pt idx="192">
                  <c:v>calm</c:v>
                </c:pt>
                <c:pt idx="193">
                  <c:v>calm</c:v>
                </c:pt>
                <c:pt idx="194">
                  <c:v>down</c:v>
                </c:pt>
                <c:pt idx="195">
                  <c:v>down</c:v>
                </c:pt>
                <c:pt idx="196">
                  <c:v>down</c:v>
                </c:pt>
                <c:pt idx="197">
                  <c:v>down</c:v>
                </c:pt>
                <c:pt idx="198">
                  <c:v>down</c:v>
                </c:pt>
                <c:pt idx="199">
                  <c:v>down</c:v>
                </c:pt>
                <c:pt idx="200">
                  <c:v>down</c:v>
                </c:pt>
                <c:pt idx="201">
                  <c:v>down</c:v>
                </c:pt>
                <c:pt idx="202">
                  <c:v>down</c:v>
                </c:pt>
                <c:pt idx="203">
                  <c:v>down</c:v>
                </c:pt>
                <c:pt idx="204">
                  <c:v>down</c:v>
                </c:pt>
                <c:pt idx="205">
                  <c:v>down</c:v>
                </c:pt>
                <c:pt idx="206">
                  <c:v>down</c:v>
                </c:pt>
                <c:pt idx="207">
                  <c:v>down</c:v>
                </c:pt>
                <c:pt idx="208">
                  <c:v>down</c:v>
                </c:pt>
                <c:pt idx="209">
                  <c:v>down</c:v>
                </c:pt>
                <c:pt idx="210">
                  <c:v>down</c:v>
                </c:pt>
                <c:pt idx="211">
                  <c:v>ashamed</c:v>
                </c:pt>
                <c:pt idx="212">
                  <c:v>ashamed</c:v>
                </c:pt>
                <c:pt idx="213">
                  <c:v>ashamed</c:v>
                </c:pt>
                <c:pt idx="214">
                  <c:v>ashamed</c:v>
                </c:pt>
                <c:pt idx="215">
                  <c:v>ashamed</c:v>
                </c:pt>
                <c:pt idx="216">
                  <c:v>left out</c:v>
                </c:pt>
                <c:pt idx="217">
                  <c:v>left out</c:v>
                </c:pt>
                <c:pt idx="218">
                  <c:v>left out</c:v>
                </c:pt>
                <c:pt idx="219">
                  <c:v>left out</c:v>
                </c:pt>
                <c:pt idx="220">
                  <c:v>angry</c:v>
                </c:pt>
                <c:pt idx="221">
                  <c:v>angry</c:v>
                </c:pt>
                <c:pt idx="222">
                  <c:v>angry</c:v>
                </c:pt>
                <c:pt idx="223">
                  <c:v>angry</c:v>
                </c:pt>
                <c:pt idx="224">
                  <c:v>angry</c:v>
                </c:pt>
                <c:pt idx="225">
                  <c:v>angry</c:v>
                </c:pt>
                <c:pt idx="226">
                  <c:v>angry</c:v>
                </c:pt>
                <c:pt idx="227">
                  <c:v>angry</c:v>
                </c:pt>
                <c:pt idx="228">
                  <c:v>angry</c:v>
                </c:pt>
                <c:pt idx="229">
                  <c:v>angry</c:v>
                </c:pt>
                <c:pt idx="230">
                  <c:v>angry</c:v>
                </c:pt>
                <c:pt idx="231">
                  <c:v>angry</c:v>
                </c:pt>
                <c:pt idx="232">
                  <c:v>angry</c:v>
                </c:pt>
                <c:pt idx="233">
                  <c:v>angry</c:v>
                </c:pt>
                <c:pt idx="234">
                  <c:v>angry</c:v>
                </c:pt>
                <c:pt idx="235">
                  <c:v>angry</c:v>
                </c:pt>
                <c:pt idx="236">
                  <c:v>angry</c:v>
                </c:pt>
                <c:pt idx="237">
                  <c:v>angry</c:v>
                </c:pt>
                <c:pt idx="238">
                  <c:v>angry</c:v>
                </c:pt>
                <c:pt idx="239">
                  <c:v>angry</c:v>
                </c:pt>
                <c:pt idx="240">
                  <c:v>angry</c:v>
                </c:pt>
                <c:pt idx="241">
                  <c:v>angry</c:v>
                </c:pt>
                <c:pt idx="242">
                  <c:v>angry</c:v>
                </c:pt>
                <c:pt idx="243">
                  <c:v>dull</c:v>
                </c:pt>
                <c:pt idx="244">
                  <c:v>dull</c:v>
                </c:pt>
                <c:pt idx="245">
                  <c:v>dull</c:v>
                </c:pt>
                <c:pt idx="246">
                  <c:v>dull</c:v>
                </c:pt>
                <c:pt idx="247">
                  <c:v>dull</c:v>
                </c:pt>
                <c:pt idx="248">
                  <c:v>dull</c:v>
                </c:pt>
                <c:pt idx="249">
                  <c:v>dull</c:v>
                </c:pt>
                <c:pt idx="250">
                  <c:v>dull</c:v>
                </c:pt>
                <c:pt idx="251">
                  <c:v>dull</c:v>
                </c:pt>
                <c:pt idx="252">
                  <c:v>dedicated</c:v>
                </c:pt>
                <c:pt idx="253">
                  <c:v>dedicated</c:v>
                </c:pt>
                <c:pt idx="254">
                  <c:v>dedicated</c:v>
                </c:pt>
                <c:pt idx="255">
                  <c:v>dedicated</c:v>
                </c:pt>
                <c:pt idx="256">
                  <c:v>dedicated</c:v>
                </c:pt>
                <c:pt idx="257">
                  <c:v>hurt</c:v>
                </c:pt>
                <c:pt idx="258">
                  <c:v>hurt</c:v>
                </c:pt>
                <c:pt idx="259">
                  <c:v>hurt</c:v>
                </c:pt>
                <c:pt idx="260">
                  <c:v>hurt</c:v>
                </c:pt>
                <c:pt idx="261">
                  <c:v>hurt</c:v>
                </c:pt>
                <c:pt idx="262">
                  <c:v>hurt</c:v>
                </c:pt>
                <c:pt idx="263">
                  <c:v>hurt</c:v>
                </c:pt>
                <c:pt idx="264">
                  <c:v>hurt</c:v>
                </c:pt>
                <c:pt idx="265">
                  <c:v>hurt</c:v>
                </c:pt>
                <c:pt idx="266">
                  <c:v>hurt</c:v>
                </c:pt>
                <c:pt idx="267">
                  <c:v>hurt</c:v>
                </c:pt>
                <c:pt idx="268">
                  <c:v>hurt</c:v>
                </c:pt>
                <c:pt idx="269">
                  <c:v>hurt</c:v>
                </c:pt>
                <c:pt idx="270">
                  <c:v>hurt</c:v>
                </c:pt>
                <c:pt idx="271">
                  <c:v>hurt</c:v>
                </c:pt>
                <c:pt idx="272">
                  <c:v>hurt</c:v>
                </c:pt>
                <c:pt idx="273">
                  <c:v>hurt</c:v>
                </c:pt>
                <c:pt idx="274">
                  <c:v>hurt</c:v>
                </c:pt>
                <c:pt idx="275">
                  <c:v>hurt</c:v>
                </c:pt>
                <c:pt idx="276">
                  <c:v>hurt</c:v>
                </c:pt>
                <c:pt idx="277">
                  <c:v>hurt</c:v>
                </c:pt>
                <c:pt idx="278">
                  <c:v>hurt</c:v>
                </c:pt>
                <c:pt idx="279">
                  <c:v>hurt</c:v>
                </c:pt>
                <c:pt idx="280">
                  <c:v>strong</c:v>
                </c:pt>
                <c:pt idx="281">
                  <c:v>strong</c:v>
                </c:pt>
                <c:pt idx="282">
                  <c:v>strong</c:v>
                </c:pt>
                <c:pt idx="283">
                  <c:v>strong</c:v>
                </c:pt>
                <c:pt idx="284">
                  <c:v>strong</c:v>
                </c:pt>
                <c:pt idx="285">
                  <c:v>strong</c:v>
                </c:pt>
                <c:pt idx="286">
                  <c:v>pathetic</c:v>
                </c:pt>
                <c:pt idx="287">
                  <c:v>pathetic</c:v>
                </c:pt>
                <c:pt idx="288">
                  <c:v>pathetic</c:v>
                </c:pt>
                <c:pt idx="289">
                  <c:v>pathetic</c:v>
                </c:pt>
                <c:pt idx="290">
                  <c:v>pathetic</c:v>
                </c:pt>
                <c:pt idx="291">
                  <c:v>pathetic</c:v>
                </c:pt>
                <c:pt idx="292">
                  <c:v>pathetic</c:v>
                </c:pt>
                <c:pt idx="293">
                  <c:v>pathetic</c:v>
                </c:pt>
                <c:pt idx="294">
                  <c:v>pathetic</c:v>
                </c:pt>
                <c:pt idx="295">
                  <c:v>pathetic</c:v>
                </c:pt>
                <c:pt idx="296">
                  <c:v>pathetic</c:v>
                </c:pt>
                <c:pt idx="297">
                  <c:v>pathetic</c:v>
                </c:pt>
                <c:pt idx="298">
                  <c:v>pathetic</c:v>
                </c:pt>
                <c:pt idx="299">
                  <c:v>pathetic</c:v>
                </c:pt>
                <c:pt idx="300">
                  <c:v>pathetic</c:v>
                </c:pt>
                <c:pt idx="301">
                  <c:v>pathetic</c:v>
                </c:pt>
                <c:pt idx="302">
                  <c:v>pathetic</c:v>
                </c:pt>
                <c:pt idx="303">
                  <c:v>pathetic</c:v>
                </c:pt>
                <c:pt idx="304">
                  <c:v>pathetic</c:v>
                </c:pt>
                <c:pt idx="305">
                  <c:v>pathetic</c:v>
                </c:pt>
                <c:pt idx="306">
                  <c:v>strong</c:v>
                </c:pt>
                <c:pt idx="307">
                  <c:v>strong</c:v>
                </c:pt>
                <c:pt idx="308">
                  <c:v>strong</c:v>
                </c:pt>
                <c:pt idx="309">
                  <c:v>strong</c:v>
                </c:pt>
                <c:pt idx="310">
                  <c:v>strong</c:v>
                </c:pt>
                <c:pt idx="311">
                  <c:v>strong</c:v>
                </c:pt>
                <c:pt idx="312">
                  <c:v>strong</c:v>
                </c:pt>
                <c:pt idx="313">
                  <c:v>strong</c:v>
                </c:pt>
                <c:pt idx="314">
                  <c:v>strong</c:v>
                </c:pt>
                <c:pt idx="315">
                  <c:v>strong</c:v>
                </c:pt>
                <c:pt idx="316">
                  <c:v>strong</c:v>
                </c:pt>
                <c:pt idx="317">
                  <c:v>strong</c:v>
                </c:pt>
                <c:pt idx="318">
                  <c:v>strong</c:v>
                </c:pt>
                <c:pt idx="319">
                  <c:v>strong</c:v>
                </c:pt>
                <c:pt idx="320">
                  <c:v>strong</c:v>
                </c:pt>
                <c:pt idx="321">
                  <c:v>strong</c:v>
                </c:pt>
                <c:pt idx="322">
                  <c:v>strong</c:v>
                </c:pt>
                <c:pt idx="323">
                  <c:v>strong</c:v>
                </c:pt>
                <c:pt idx="324">
                  <c:v>strong</c:v>
                </c:pt>
                <c:pt idx="325">
                  <c:v>down</c:v>
                </c:pt>
                <c:pt idx="326">
                  <c:v>down</c:v>
                </c:pt>
                <c:pt idx="327">
                  <c:v>down</c:v>
                </c:pt>
                <c:pt idx="328">
                  <c:v>down</c:v>
                </c:pt>
                <c:pt idx="329">
                  <c:v>certain</c:v>
                </c:pt>
                <c:pt idx="330">
                  <c:v>certain</c:v>
                </c:pt>
                <c:pt idx="331">
                  <c:v>certain</c:v>
                </c:pt>
                <c:pt idx="332">
                  <c:v>certain</c:v>
                </c:pt>
                <c:pt idx="333">
                  <c:v>certain</c:v>
                </c:pt>
                <c:pt idx="334">
                  <c:v>certain</c:v>
                </c:pt>
                <c:pt idx="335">
                  <c:v>certain</c:v>
                </c:pt>
                <c:pt idx="336">
                  <c:v>certain</c:v>
                </c:pt>
                <c:pt idx="337">
                  <c:v>certain</c:v>
                </c:pt>
                <c:pt idx="338">
                  <c:v>certain</c:v>
                </c:pt>
                <c:pt idx="339">
                  <c:v>certain</c:v>
                </c:pt>
                <c:pt idx="340">
                  <c:v>certain</c:v>
                </c:pt>
                <c:pt idx="341">
                  <c:v>certain</c:v>
                </c:pt>
                <c:pt idx="342">
                  <c:v>certain</c:v>
                </c:pt>
                <c:pt idx="343">
                  <c:v>certain</c:v>
                </c:pt>
                <c:pt idx="344">
                  <c:v>certain</c:v>
                </c:pt>
                <c:pt idx="345">
                  <c:v>certain</c:v>
                </c:pt>
                <c:pt idx="346">
                  <c:v>down</c:v>
                </c:pt>
                <c:pt idx="347">
                  <c:v>down</c:v>
                </c:pt>
                <c:pt idx="348">
                  <c:v>down</c:v>
                </c:pt>
                <c:pt idx="349">
                  <c:v>down</c:v>
                </c:pt>
                <c:pt idx="350">
                  <c:v>down</c:v>
                </c:pt>
                <c:pt idx="351">
                  <c:v>down</c:v>
                </c:pt>
                <c:pt idx="352">
                  <c:v>down</c:v>
                </c:pt>
                <c:pt idx="353">
                  <c:v>down</c:v>
                </c:pt>
                <c:pt idx="354">
                  <c:v>down</c:v>
                </c:pt>
                <c:pt idx="355">
                  <c:v>down</c:v>
                </c:pt>
                <c:pt idx="356">
                  <c:v>down</c:v>
                </c:pt>
                <c:pt idx="357">
                  <c:v>down</c:v>
                </c:pt>
                <c:pt idx="358">
                  <c:v>down</c:v>
                </c:pt>
                <c:pt idx="359">
                  <c:v>down</c:v>
                </c:pt>
                <c:pt idx="360">
                  <c:v>down</c:v>
                </c:pt>
                <c:pt idx="361">
                  <c:v>great</c:v>
                </c:pt>
                <c:pt idx="362">
                  <c:v>great</c:v>
                </c:pt>
                <c:pt idx="363">
                  <c:v>great</c:v>
                </c:pt>
                <c:pt idx="364">
                  <c:v>great</c:v>
                </c:pt>
                <c:pt idx="365">
                  <c:v>great</c:v>
                </c:pt>
                <c:pt idx="366">
                  <c:v>great</c:v>
                </c:pt>
                <c:pt idx="367">
                  <c:v>great</c:v>
                </c:pt>
                <c:pt idx="368">
                  <c:v>great</c:v>
                </c:pt>
                <c:pt idx="369">
                  <c:v>great</c:v>
                </c:pt>
                <c:pt idx="370">
                  <c:v>great</c:v>
                </c:pt>
                <c:pt idx="371">
                  <c:v>great</c:v>
                </c:pt>
                <c:pt idx="372">
                  <c:v>great</c:v>
                </c:pt>
                <c:pt idx="373">
                  <c:v>great</c:v>
                </c:pt>
                <c:pt idx="374">
                  <c:v>great</c:v>
                </c:pt>
                <c:pt idx="375">
                  <c:v>bitter</c:v>
                </c:pt>
                <c:pt idx="376">
                  <c:v>bitter</c:v>
                </c:pt>
                <c:pt idx="377">
                  <c:v>bitter</c:v>
                </c:pt>
                <c:pt idx="378">
                  <c:v>bitter</c:v>
                </c:pt>
                <c:pt idx="379">
                  <c:v>bitter</c:v>
                </c:pt>
                <c:pt idx="380">
                  <c:v>mad</c:v>
                </c:pt>
                <c:pt idx="381">
                  <c:v>mad</c:v>
                </c:pt>
                <c:pt idx="382">
                  <c:v>mad</c:v>
                </c:pt>
                <c:pt idx="383">
                  <c:v>mad</c:v>
                </c:pt>
                <c:pt idx="384">
                  <c:v>mad</c:v>
                </c:pt>
                <c:pt idx="385">
                  <c:v>mad</c:v>
                </c:pt>
                <c:pt idx="386">
                  <c:v>mad</c:v>
                </c:pt>
                <c:pt idx="387">
                  <c:v>mad</c:v>
                </c:pt>
                <c:pt idx="388">
                  <c:v>mad</c:v>
                </c:pt>
                <c:pt idx="389">
                  <c:v>mad</c:v>
                </c:pt>
                <c:pt idx="390">
                  <c:v>mad</c:v>
                </c:pt>
                <c:pt idx="391">
                  <c:v>mad</c:v>
                </c:pt>
                <c:pt idx="392">
                  <c:v>mad</c:v>
                </c:pt>
                <c:pt idx="393">
                  <c:v>mad</c:v>
                </c:pt>
                <c:pt idx="394">
                  <c:v>mad</c:v>
                </c:pt>
                <c:pt idx="395">
                  <c:v>tragic</c:v>
                </c:pt>
                <c:pt idx="396">
                  <c:v>tragic</c:v>
                </c:pt>
                <c:pt idx="397">
                  <c:v>tragic</c:v>
                </c:pt>
                <c:pt idx="398">
                  <c:v>tragic</c:v>
                </c:pt>
                <c:pt idx="399">
                  <c:v>tragic</c:v>
                </c:pt>
                <c:pt idx="400">
                  <c:v>tragic</c:v>
                </c:pt>
                <c:pt idx="401">
                  <c:v>tragic</c:v>
                </c:pt>
                <c:pt idx="402">
                  <c:v>tragic</c:v>
                </c:pt>
                <c:pt idx="403">
                  <c:v>tragic</c:v>
                </c:pt>
                <c:pt idx="404">
                  <c:v>tragic</c:v>
                </c:pt>
                <c:pt idx="405">
                  <c:v>tragic</c:v>
                </c:pt>
                <c:pt idx="406">
                  <c:v>tragic</c:v>
                </c:pt>
                <c:pt idx="407">
                  <c:v>tragic</c:v>
                </c:pt>
                <c:pt idx="408">
                  <c:v>tragic</c:v>
                </c:pt>
                <c:pt idx="409">
                  <c:v>tragic</c:v>
                </c:pt>
                <c:pt idx="410">
                  <c:v>heroic</c:v>
                </c:pt>
                <c:pt idx="411">
                  <c:v>heroic</c:v>
                </c:pt>
                <c:pt idx="412">
                  <c:v>heroic</c:v>
                </c:pt>
                <c:pt idx="413">
                  <c:v>heroic</c:v>
                </c:pt>
                <c:pt idx="414">
                  <c:v>heroic</c:v>
                </c:pt>
                <c:pt idx="415">
                  <c:v>heroic</c:v>
                </c:pt>
                <c:pt idx="416">
                  <c:v>heroic</c:v>
                </c:pt>
                <c:pt idx="417">
                  <c:v>heroic</c:v>
                </c:pt>
                <c:pt idx="418">
                  <c:v>heroic</c:v>
                </c:pt>
                <c:pt idx="419">
                  <c:v>heroic</c:v>
                </c:pt>
                <c:pt idx="420">
                  <c:v>heroic</c:v>
                </c:pt>
                <c:pt idx="421">
                  <c:v>heroic</c:v>
                </c:pt>
                <c:pt idx="422">
                  <c:v>heroic</c:v>
                </c:pt>
                <c:pt idx="423">
                  <c:v>heroic</c:v>
                </c:pt>
                <c:pt idx="424">
                  <c:v>heroic</c:v>
                </c:pt>
                <c:pt idx="425">
                  <c:v>heroic</c:v>
                </c:pt>
                <c:pt idx="426">
                  <c:v>heroic</c:v>
                </c:pt>
                <c:pt idx="427">
                  <c:v>heroic</c:v>
                </c:pt>
                <c:pt idx="428">
                  <c:v>heroic</c:v>
                </c:pt>
                <c:pt idx="429">
                  <c:v>heroic</c:v>
                </c:pt>
                <c:pt idx="430">
                  <c:v>heroic</c:v>
                </c:pt>
                <c:pt idx="431">
                  <c:v>heroic</c:v>
                </c:pt>
                <c:pt idx="432">
                  <c:v>heroic</c:v>
                </c:pt>
                <c:pt idx="433">
                  <c:v>heroic</c:v>
                </c:pt>
                <c:pt idx="434">
                  <c:v>dark</c:v>
                </c:pt>
                <c:pt idx="435">
                  <c:v>dark</c:v>
                </c:pt>
                <c:pt idx="436">
                  <c:v>dark</c:v>
                </c:pt>
                <c:pt idx="437">
                  <c:v>dark</c:v>
                </c:pt>
                <c:pt idx="438">
                  <c:v>dark</c:v>
                </c:pt>
                <c:pt idx="439">
                  <c:v>dark</c:v>
                </c:pt>
                <c:pt idx="440">
                  <c:v>dark</c:v>
                </c:pt>
                <c:pt idx="441">
                  <c:v>dark</c:v>
                </c:pt>
                <c:pt idx="442">
                  <c:v>significant</c:v>
                </c:pt>
                <c:pt idx="443">
                  <c:v>significant</c:v>
                </c:pt>
                <c:pt idx="444">
                  <c:v>significant</c:v>
                </c:pt>
                <c:pt idx="445">
                  <c:v>significant</c:v>
                </c:pt>
                <c:pt idx="446">
                  <c:v>significant</c:v>
                </c:pt>
                <c:pt idx="447">
                  <c:v>significant</c:v>
                </c:pt>
                <c:pt idx="448">
                  <c:v>significant</c:v>
                </c:pt>
                <c:pt idx="449">
                  <c:v>significant</c:v>
                </c:pt>
                <c:pt idx="450">
                  <c:v>significant</c:v>
                </c:pt>
                <c:pt idx="451">
                  <c:v>significant</c:v>
                </c:pt>
                <c:pt idx="452">
                  <c:v>horny</c:v>
                </c:pt>
                <c:pt idx="453">
                  <c:v>horny</c:v>
                </c:pt>
                <c:pt idx="454">
                  <c:v>horny</c:v>
                </c:pt>
                <c:pt idx="455">
                  <c:v>horny</c:v>
                </c:pt>
                <c:pt idx="456">
                  <c:v>horny</c:v>
                </c:pt>
                <c:pt idx="457">
                  <c:v>common</c:v>
                </c:pt>
                <c:pt idx="458">
                  <c:v>common</c:v>
                </c:pt>
                <c:pt idx="459">
                  <c:v>common</c:v>
                </c:pt>
                <c:pt idx="460">
                  <c:v>common</c:v>
                </c:pt>
                <c:pt idx="461">
                  <c:v>common</c:v>
                </c:pt>
                <c:pt idx="462">
                  <c:v>common</c:v>
                </c:pt>
                <c:pt idx="463">
                  <c:v>common</c:v>
                </c:pt>
                <c:pt idx="464">
                  <c:v>common</c:v>
                </c:pt>
                <c:pt idx="465">
                  <c:v>common</c:v>
                </c:pt>
                <c:pt idx="466">
                  <c:v>brave</c:v>
                </c:pt>
                <c:pt idx="467">
                  <c:v>brave</c:v>
                </c:pt>
                <c:pt idx="468">
                  <c:v>brave</c:v>
                </c:pt>
                <c:pt idx="469">
                  <c:v>brave</c:v>
                </c:pt>
                <c:pt idx="470">
                  <c:v>cross</c:v>
                </c:pt>
                <c:pt idx="471">
                  <c:v>cross</c:v>
                </c:pt>
                <c:pt idx="472">
                  <c:v>cross</c:v>
                </c:pt>
                <c:pt idx="473">
                  <c:v>cross</c:v>
                </c:pt>
                <c:pt idx="474">
                  <c:v>calm</c:v>
                </c:pt>
                <c:pt idx="475">
                  <c:v>calm</c:v>
                </c:pt>
                <c:pt idx="476">
                  <c:v>calm</c:v>
                </c:pt>
                <c:pt idx="477">
                  <c:v>calm</c:v>
                </c:pt>
                <c:pt idx="478">
                  <c:v>calm</c:v>
                </c:pt>
                <c:pt idx="479">
                  <c:v>calm</c:v>
                </c:pt>
                <c:pt idx="480">
                  <c:v>calm</c:v>
                </c:pt>
                <c:pt idx="481">
                  <c:v>calm</c:v>
                </c:pt>
                <c:pt idx="482">
                  <c:v>calm</c:v>
                </c:pt>
                <c:pt idx="483">
                  <c:v>calm</c:v>
                </c:pt>
                <c:pt idx="484">
                  <c:v>calm</c:v>
                </c:pt>
                <c:pt idx="485">
                  <c:v>calm</c:v>
                </c:pt>
                <c:pt idx="486">
                  <c:v>calm</c:v>
                </c:pt>
                <c:pt idx="487">
                  <c:v>calm</c:v>
                </c:pt>
                <c:pt idx="488">
                  <c:v>calm</c:v>
                </c:pt>
                <c:pt idx="489">
                  <c:v>sad</c:v>
                </c:pt>
                <c:pt idx="490">
                  <c:v>sad</c:v>
                </c:pt>
                <c:pt idx="491">
                  <c:v>sad</c:v>
                </c:pt>
                <c:pt idx="492">
                  <c:v>sad</c:v>
                </c:pt>
                <c:pt idx="493">
                  <c:v>sad</c:v>
                </c:pt>
                <c:pt idx="494">
                  <c:v>upset</c:v>
                </c:pt>
                <c:pt idx="495">
                  <c:v>upset</c:v>
                </c:pt>
                <c:pt idx="496">
                  <c:v>upset</c:v>
                </c:pt>
                <c:pt idx="497">
                  <c:v>upset</c:v>
                </c:pt>
                <c:pt idx="498">
                  <c:v>upset</c:v>
                </c:pt>
                <c:pt idx="499">
                  <c:v>upset</c:v>
                </c:pt>
                <c:pt idx="500">
                  <c:v>capable</c:v>
                </c:pt>
                <c:pt idx="501">
                  <c:v>capable</c:v>
                </c:pt>
                <c:pt idx="502">
                  <c:v>capable</c:v>
                </c:pt>
                <c:pt idx="503">
                  <c:v>capable</c:v>
                </c:pt>
                <c:pt idx="504">
                  <c:v>capable</c:v>
                </c:pt>
                <c:pt idx="505">
                  <c:v>capable</c:v>
                </c:pt>
                <c:pt idx="506">
                  <c:v>capable</c:v>
                </c:pt>
                <c:pt idx="507">
                  <c:v>capable</c:v>
                </c:pt>
                <c:pt idx="508">
                  <c:v>capable</c:v>
                </c:pt>
                <c:pt idx="509">
                  <c:v>glad</c:v>
                </c:pt>
                <c:pt idx="510">
                  <c:v>glad</c:v>
                </c:pt>
                <c:pt idx="511">
                  <c:v>glad</c:v>
                </c:pt>
                <c:pt idx="512">
                  <c:v>glad</c:v>
                </c:pt>
                <c:pt idx="513">
                  <c:v>glad</c:v>
                </c:pt>
                <c:pt idx="514">
                  <c:v>glad</c:v>
                </c:pt>
                <c:pt idx="515">
                  <c:v>glad</c:v>
                </c:pt>
                <c:pt idx="516">
                  <c:v>glad</c:v>
                </c:pt>
                <c:pt idx="517">
                  <c:v>glad</c:v>
                </c:pt>
                <c:pt idx="518">
                  <c:v>glad</c:v>
                </c:pt>
                <c:pt idx="519">
                  <c:v>glad</c:v>
                </c:pt>
                <c:pt idx="520">
                  <c:v>glad</c:v>
                </c:pt>
                <c:pt idx="521">
                  <c:v>glad</c:v>
                </c:pt>
                <c:pt idx="522">
                  <c:v>glad</c:v>
                </c:pt>
                <c:pt idx="523">
                  <c:v>important</c:v>
                </c:pt>
                <c:pt idx="524">
                  <c:v>anxious</c:v>
                </c:pt>
                <c:pt idx="525">
                  <c:v>anxious</c:v>
                </c:pt>
                <c:pt idx="526">
                  <c:v>anxious</c:v>
                </c:pt>
                <c:pt idx="527">
                  <c:v>anxious</c:v>
                </c:pt>
                <c:pt idx="528">
                  <c:v>anxious</c:v>
                </c:pt>
                <c:pt idx="529">
                  <c:v>anxious</c:v>
                </c:pt>
                <c:pt idx="530">
                  <c:v>anxious</c:v>
                </c:pt>
                <c:pt idx="531">
                  <c:v>let down</c:v>
                </c:pt>
                <c:pt idx="532">
                  <c:v>let down</c:v>
                </c:pt>
                <c:pt idx="533">
                  <c:v>let down</c:v>
                </c:pt>
                <c:pt idx="534">
                  <c:v>let down</c:v>
                </c:pt>
                <c:pt idx="535">
                  <c:v>let down</c:v>
                </c:pt>
                <c:pt idx="536">
                  <c:v>let down</c:v>
                </c:pt>
                <c:pt idx="537">
                  <c:v>let down</c:v>
                </c:pt>
                <c:pt idx="538">
                  <c:v>great</c:v>
                </c:pt>
                <c:pt idx="539">
                  <c:v>great</c:v>
                </c:pt>
                <c:pt idx="540">
                  <c:v>great</c:v>
                </c:pt>
                <c:pt idx="541">
                  <c:v>cowardly</c:v>
                </c:pt>
                <c:pt idx="542">
                  <c:v>cowardly</c:v>
                </c:pt>
                <c:pt idx="543">
                  <c:v>cowardly</c:v>
                </c:pt>
                <c:pt idx="544">
                  <c:v>cowardly</c:v>
                </c:pt>
                <c:pt idx="545">
                  <c:v>cowardly</c:v>
                </c:pt>
                <c:pt idx="546">
                  <c:v>cowardly</c:v>
                </c:pt>
                <c:pt idx="547">
                  <c:v>cowardly</c:v>
                </c:pt>
                <c:pt idx="548">
                  <c:v>cowardly</c:v>
                </c:pt>
                <c:pt idx="549">
                  <c:v>cowardly</c:v>
                </c:pt>
                <c:pt idx="550">
                  <c:v>great</c:v>
                </c:pt>
                <c:pt idx="551">
                  <c:v>great</c:v>
                </c:pt>
                <c:pt idx="552">
                  <c:v>great</c:v>
                </c:pt>
                <c:pt idx="553">
                  <c:v>great</c:v>
                </c:pt>
                <c:pt idx="554">
                  <c:v>great</c:v>
                </c:pt>
                <c:pt idx="555">
                  <c:v>great</c:v>
                </c:pt>
                <c:pt idx="556">
                  <c:v>proud</c:v>
                </c:pt>
                <c:pt idx="557">
                  <c:v>proud</c:v>
                </c:pt>
                <c:pt idx="558">
                  <c:v>proud</c:v>
                </c:pt>
                <c:pt idx="559">
                  <c:v>proud</c:v>
                </c:pt>
                <c:pt idx="560">
                  <c:v>proud</c:v>
                </c:pt>
                <c:pt idx="561">
                  <c:v>proud</c:v>
                </c:pt>
                <c:pt idx="562">
                  <c:v>forced</c:v>
                </c:pt>
                <c:pt idx="563">
                  <c:v>forced</c:v>
                </c:pt>
                <c:pt idx="564">
                  <c:v>forced</c:v>
                </c:pt>
                <c:pt idx="565">
                  <c:v>forced</c:v>
                </c:pt>
                <c:pt idx="566">
                  <c:v>tense</c:v>
                </c:pt>
                <c:pt idx="567">
                  <c:v>tense</c:v>
                </c:pt>
                <c:pt idx="568">
                  <c:v>tense</c:v>
                </c:pt>
                <c:pt idx="569">
                  <c:v>tense</c:v>
                </c:pt>
                <c:pt idx="570">
                  <c:v>upset</c:v>
                </c:pt>
                <c:pt idx="571">
                  <c:v>upset</c:v>
                </c:pt>
                <c:pt idx="572">
                  <c:v>upset</c:v>
                </c:pt>
                <c:pt idx="573">
                  <c:v>upset</c:v>
                </c:pt>
                <c:pt idx="574">
                  <c:v>excited</c:v>
                </c:pt>
                <c:pt idx="575">
                  <c:v>hilarious</c:v>
                </c:pt>
                <c:pt idx="576">
                  <c:v>hilarious</c:v>
                </c:pt>
                <c:pt idx="577">
                  <c:v>hilarious</c:v>
                </c:pt>
                <c:pt idx="578">
                  <c:v>hilarious</c:v>
                </c:pt>
                <c:pt idx="579">
                  <c:v>hilarious</c:v>
                </c:pt>
                <c:pt idx="580">
                  <c:v>hilarious</c:v>
                </c:pt>
                <c:pt idx="581">
                  <c:v>hilarious</c:v>
                </c:pt>
              </c:strCache>
            </c:strRef>
          </c:cat>
          <c:val>
            <c:numRef>
              <c:f>dunkirk!$E$2:$E$583</c:f>
              <c:numCache>
                <c:formatCode>General</c:formatCode>
                <c:ptCount val="582"/>
                <c:pt idx="0">
                  <c:v>3516</c:v>
                </c:pt>
                <c:pt idx="1">
                  <c:v>15557</c:v>
                </c:pt>
                <c:pt idx="2">
                  <c:v>14694</c:v>
                </c:pt>
                <c:pt idx="3">
                  <c:v>14658</c:v>
                </c:pt>
                <c:pt idx="4">
                  <c:v>13982</c:v>
                </c:pt>
                <c:pt idx="5">
                  <c:v>13848</c:v>
                </c:pt>
                <c:pt idx="6">
                  <c:v>12913</c:v>
                </c:pt>
                <c:pt idx="7">
                  <c:v>12364</c:v>
                </c:pt>
                <c:pt idx="8">
                  <c:v>11463</c:v>
                </c:pt>
                <c:pt idx="9">
                  <c:v>11340</c:v>
                </c:pt>
                <c:pt idx="10">
                  <c:v>7927</c:v>
                </c:pt>
                <c:pt idx="11">
                  <c:v>7807</c:v>
                </c:pt>
                <c:pt idx="12">
                  <c:v>7133</c:v>
                </c:pt>
                <c:pt idx="13">
                  <c:v>6223</c:v>
                </c:pt>
                <c:pt idx="14">
                  <c:v>5685</c:v>
                </c:pt>
                <c:pt idx="15">
                  <c:v>5356</c:v>
                </c:pt>
                <c:pt idx="16">
                  <c:v>5147</c:v>
                </c:pt>
                <c:pt idx="17">
                  <c:v>3661</c:v>
                </c:pt>
                <c:pt idx="18">
                  <c:v>2023</c:v>
                </c:pt>
                <c:pt idx="19">
                  <c:v>1919</c:v>
                </c:pt>
                <c:pt idx="20">
                  <c:v>1571</c:v>
                </c:pt>
                <c:pt idx="21">
                  <c:v>1100</c:v>
                </c:pt>
                <c:pt idx="22">
                  <c:v>15351</c:v>
                </c:pt>
                <c:pt idx="23">
                  <c:v>14340</c:v>
                </c:pt>
                <c:pt idx="24">
                  <c:v>8967</c:v>
                </c:pt>
                <c:pt idx="25">
                  <c:v>7369</c:v>
                </c:pt>
                <c:pt idx="26">
                  <c:v>2642</c:v>
                </c:pt>
                <c:pt idx="27">
                  <c:v>2062</c:v>
                </c:pt>
                <c:pt idx="28">
                  <c:v>1198</c:v>
                </c:pt>
                <c:pt idx="29">
                  <c:v>15748</c:v>
                </c:pt>
                <c:pt idx="30">
                  <c:v>15700</c:v>
                </c:pt>
                <c:pt idx="31">
                  <c:v>14856</c:v>
                </c:pt>
                <c:pt idx="32">
                  <c:v>14154</c:v>
                </c:pt>
                <c:pt idx="33">
                  <c:v>13336</c:v>
                </c:pt>
                <c:pt idx="34">
                  <c:v>12629</c:v>
                </c:pt>
                <c:pt idx="35">
                  <c:v>12442</c:v>
                </c:pt>
                <c:pt idx="36">
                  <c:v>11476</c:v>
                </c:pt>
                <c:pt idx="37">
                  <c:v>10018</c:v>
                </c:pt>
                <c:pt idx="38">
                  <c:v>9533</c:v>
                </c:pt>
                <c:pt idx="39">
                  <c:v>9145</c:v>
                </c:pt>
                <c:pt idx="40">
                  <c:v>8729</c:v>
                </c:pt>
                <c:pt idx="41">
                  <c:v>7496</c:v>
                </c:pt>
                <c:pt idx="42">
                  <c:v>5620</c:v>
                </c:pt>
                <c:pt idx="43">
                  <c:v>5392</c:v>
                </c:pt>
                <c:pt idx="44">
                  <c:v>5266</c:v>
                </c:pt>
                <c:pt idx="45">
                  <c:v>4864</c:v>
                </c:pt>
                <c:pt idx="46">
                  <c:v>2693</c:v>
                </c:pt>
                <c:pt idx="47">
                  <c:v>13141</c:v>
                </c:pt>
                <c:pt idx="48">
                  <c:v>12815</c:v>
                </c:pt>
                <c:pt idx="49">
                  <c:v>11704</c:v>
                </c:pt>
                <c:pt idx="50">
                  <c:v>11183</c:v>
                </c:pt>
                <c:pt idx="51">
                  <c:v>10986</c:v>
                </c:pt>
                <c:pt idx="52">
                  <c:v>9412</c:v>
                </c:pt>
                <c:pt idx="53">
                  <c:v>3340</c:v>
                </c:pt>
                <c:pt idx="54">
                  <c:v>14956</c:v>
                </c:pt>
                <c:pt idx="55">
                  <c:v>13635</c:v>
                </c:pt>
                <c:pt idx="56">
                  <c:v>13485</c:v>
                </c:pt>
                <c:pt idx="57">
                  <c:v>2447</c:v>
                </c:pt>
                <c:pt idx="58">
                  <c:v>2095</c:v>
                </c:pt>
                <c:pt idx="59">
                  <c:v>1540</c:v>
                </c:pt>
                <c:pt idx="60">
                  <c:v>1471</c:v>
                </c:pt>
                <c:pt idx="61">
                  <c:v>1357</c:v>
                </c:pt>
                <c:pt idx="62">
                  <c:v>1275</c:v>
                </c:pt>
                <c:pt idx="63">
                  <c:v>974</c:v>
                </c:pt>
                <c:pt idx="64">
                  <c:v>669</c:v>
                </c:pt>
                <c:pt idx="65">
                  <c:v>9385</c:v>
                </c:pt>
                <c:pt idx="66">
                  <c:v>12329</c:v>
                </c:pt>
                <c:pt idx="67">
                  <c:v>11437</c:v>
                </c:pt>
                <c:pt idx="68">
                  <c:v>8491</c:v>
                </c:pt>
                <c:pt idx="69">
                  <c:v>3828</c:v>
                </c:pt>
                <c:pt idx="70">
                  <c:v>3617</c:v>
                </c:pt>
                <c:pt idx="71">
                  <c:v>3525</c:v>
                </c:pt>
                <c:pt idx="72">
                  <c:v>895</c:v>
                </c:pt>
                <c:pt idx="73">
                  <c:v>15868</c:v>
                </c:pt>
                <c:pt idx="74">
                  <c:v>15499</c:v>
                </c:pt>
                <c:pt idx="75">
                  <c:v>15369</c:v>
                </c:pt>
                <c:pt idx="76">
                  <c:v>15321</c:v>
                </c:pt>
                <c:pt idx="77">
                  <c:v>14847</c:v>
                </c:pt>
                <c:pt idx="78">
                  <c:v>14033</c:v>
                </c:pt>
                <c:pt idx="79">
                  <c:v>13623</c:v>
                </c:pt>
                <c:pt idx="80">
                  <c:v>12703</c:v>
                </c:pt>
                <c:pt idx="81">
                  <c:v>11518</c:v>
                </c:pt>
                <c:pt idx="82">
                  <c:v>11376</c:v>
                </c:pt>
                <c:pt idx="83">
                  <c:v>11159</c:v>
                </c:pt>
                <c:pt idx="84">
                  <c:v>9637</c:v>
                </c:pt>
                <c:pt idx="85">
                  <c:v>8806</c:v>
                </c:pt>
                <c:pt idx="86">
                  <c:v>5490</c:v>
                </c:pt>
                <c:pt idx="87">
                  <c:v>5183</c:v>
                </c:pt>
                <c:pt idx="88">
                  <c:v>5126</c:v>
                </c:pt>
                <c:pt idx="89">
                  <c:v>5117</c:v>
                </c:pt>
                <c:pt idx="90">
                  <c:v>1377</c:v>
                </c:pt>
                <c:pt idx="91">
                  <c:v>11441</c:v>
                </c:pt>
                <c:pt idx="92">
                  <c:v>10823</c:v>
                </c:pt>
                <c:pt idx="93">
                  <c:v>8862</c:v>
                </c:pt>
                <c:pt idx="94">
                  <c:v>3208</c:v>
                </c:pt>
                <c:pt idx="95">
                  <c:v>2533</c:v>
                </c:pt>
                <c:pt idx="96">
                  <c:v>80</c:v>
                </c:pt>
                <c:pt idx="97">
                  <c:v>14371</c:v>
                </c:pt>
                <c:pt idx="98">
                  <c:v>13368</c:v>
                </c:pt>
                <c:pt idx="99">
                  <c:v>12774</c:v>
                </c:pt>
                <c:pt idx="100">
                  <c:v>11218</c:v>
                </c:pt>
                <c:pt idx="101">
                  <c:v>10418</c:v>
                </c:pt>
                <c:pt idx="102">
                  <c:v>10332</c:v>
                </c:pt>
                <c:pt idx="103">
                  <c:v>9108</c:v>
                </c:pt>
                <c:pt idx="104">
                  <c:v>9094</c:v>
                </c:pt>
                <c:pt idx="105">
                  <c:v>8955</c:v>
                </c:pt>
                <c:pt idx="106">
                  <c:v>8803</c:v>
                </c:pt>
                <c:pt idx="107">
                  <c:v>8095</c:v>
                </c:pt>
                <c:pt idx="108">
                  <c:v>7950</c:v>
                </c:pt>
                <c:pt idx="109">
                  <c:v>7922</c:v>
                </c:pt>
                <c:pt idx="110">
                  <c:v>7848</c:v>
                </c:pt>
                <c:pt idx="111">
                  <c:v>7021</c:v>
                </c:pt>
                <c:pt idx="112">
                  <c:v>6373</c:v>
                </c:pt>
                <c:pt idx="113">
                  <c:v>6193</c:v>
                </c:pt>
                <c:pt idx="114">
                  <c:v>4340</c:v>
                </c:pt>
                <c:pt idx="115">
                  <c:v>4253</c:v>
                </c:pt>
                <c:pt idx="116">
                  <c:v>4060</c:v>
                </c:pt>
                <c:pt idx="117">
                  <c:v>3943</c:v>
                </c:pt>
                <c:pt idx="118">
                  <c:v>3872</c:v>
                </c:pt>
                <c:pt idx="119">
                  <c:v>3393</c:v>
                </c:pt>
                <c:pt idx="120">
                  <c:v>3119</c:v>
                </c:pt>
                <c:pt idx="121">
                  <c:v>2374</c:v>
                </c:pt>
                <c:pt idx="122">
                  <c:v>2365</c:v>
                </c:pt>
                <c:pt idx="123">
                  <c:v>2261</c:v>
                </c:pt>
                <c:pt idx="124">
                  <c:v>2074</c:v>
                </c:pt>
                <c:pt idx="125">
                  <c:v>1978</c:v>
                </c:pt>
                <c:pt idx="126">
                  <c:v>1665</c:v>
                </c:pt>
                <c:pt idx="127">
                  <c:v>1638</c:v>
                </c:pt>
                <c:pt idx="128">
                  <c:v>1455</c:v>
                </c:pt>
                <c:pt idx="129">
                  <c:v>1376</c:v>
                </c:pt>
                <c:pt idx="130">
                  <c:v>1168</c:v>
                </c:pt>
                <c:pt idx="131">
                  <c:v>365</c:v>
                </c:pt>
                <c:pt idx="132">
                  <c:v>14385</c:v>
                </c:pt>
                <c:pt idx="133">
                  <c:v>14377</c:v>
                </c:pt>
                <c:pt idx="134">
                  <c:v>6907</c:v>
                </c:pt>
                <c:pt idx="135">
                  <c:v>3797</c:v>
                </c:pt>
                <c:pt idx="136">
                  <c:v>3265</c:v>
                </c:pt>
                <c:pt idx="137">
                  <c:v>12183</c:v>
                </c:pt>
                <c:pt idx="138">
                  <c:v>11218</c:v>
                </c:pt>
                <c:pt idx="139">
                  <c:v>10710</c:v>
                </c:pt>
                <c:pt idx="140">
                  <c:v>10344</c:v>
                </c:pt>
                <c:pt idx="141">
                  <c:v>2771</c:v>
                </c:pt>
                <c:pt idx="142">
                  <c:v>2023</c:v>
                </c:pt>
                <c:pt idx="143">
                  <c:v>7461</c:v>
                </c:pt>
                <c:pt idx="144">
                  <c:v>5531</c:v>
                </c:pt>
                <c:pt idx="145">
                  <c:v>2748</c:v>
                </c:pt>
                <c:pt idx="146">
                  <c:v>2433</c:v>
                </c:pt>
                <c:pt idx="147">
                  <c:v>1420</c:v>
                </c:pt>
                <c:pt idx="148">
                  <c:v>1292</c:v>
                </c:pt>
                <c:pt idx="149">
                  <c:v>10777</c:v>
                </c:pt>
                <c:pt idx="150">
                  <c:v>7299</c:v>
                </c:pt>
                <c:pt idx="151">
                  <c:v>5108</c:v>
                </c:pt>
                <c:pt idx="152">
                  <c:v>114</c:v>
                </c:pt>
                <c:pt idx="153">
                  <c:v>13597</c:v>
                </c:pt>
                <c:pt idx="154">
                  <c:v>13527</c:v>
                </c:pt>
                <c:pt idx="155">
                  <c:v>13476</c:v>
                </c:pt>
                <c:pt idx="156">
                  <c:v>13139</c:v>
                </c:pt>
                <c:pt idx="157">
                  <c:v>11814</c:v>
                </c:pt>
                <c:pt idx="158">
                  <c:v>11633</c:v>
                </c:pt>
                <c:pt idx="159">
                  <c:v>11333</c:v>
                </c:pt>
                <c:pt idx="160">
                  <c:v>10816</c:v>
                </c:pt>
                <c:pt idx="161">
                  <c:v>10811</c:v>
                </c:pt>
                <c:pt idx="162">
                  <c:v>10770</c:v>
                </c:pt>
                <c:pt idx="163">
                  <c:v>10223</c:v>
                </c:pt>
                <c:pt idx="164">
                  <c:v>9503</c:v>
                </c:pt>
                <c:pt idx="165">
                  <c:v>9452</c:v>
                </c:pt>
                <c:pt idx="166">
                  <c:v>8134</c:v>
                </c:pt>
                <c:pt idx="167">
                  <c:v>7837</c:v>
                </c:pt>
                <c:pt idx="168">
                  <c:v>7525</c:v>
                </c:pt>
                <c:pt idx="169">
                  <c:v>7108</c:v>
                </c:pt>
                <c:pt idx="170">
                  <c:v>6040</c:v>
                </c:pt>
                <c:pt idx="171">
                  <c:v>4177</c:v>
                </c:pt>
                <c:pt idx="172">
                  <c:v>4072</c:v>
                </c:pt>
                <c:pt idx="173">
                  <c:v>2995</c:v>
                </c:pt>
                <c:pt idx="174">
                  <c:v>2957</c:v>
                </c:pt>
                <c:pt idx="175">
                  <c:v>2631</c:v>
                </c:pt>
                <c:pt idx="176">
                  <c:v>2414</c:v>
                </c:pt>
                <c:pt idx="177">
                  <c:v>1257</c:v>
                </c:pt>
                <c:pt idx="178">
                  <c:v>1227</c:v>
                </c:pt>
                <c:pt idx="179">
                  <c:v>406</c:v>
                </c:pt>
                <c:pt idx="180">
                  <c:v>15650</c:v>
                </c:pt>
                <c:pt idx="181">
                  <c:v>13527</c:v>
                </c:pt>
                <c:pt idx="182">
                  <c:v>13139</c:v>
                </c:pt>
                <c:pt idx="183">
                  <c:v>12205</c:v>
                </c:pt>
                <c:pt idx="184">
                  <c:v>11814</c:v>
                </c:pt>
                <c:pt idx="185">
                  <c:v>11333</c:v>
                </c:pt>
                <c:pt idx="186">
                  <c:v>11247</c:v>
                </c:pt>
                <c:pt idx="187">
                  <c:v>10816</c:v>
                </c:pt>
                <c:pt idx="188">
                  <c:v>10777</c:v>
                </c:pt>
                <c:pt idx="189">
                  <c:v>10716</c:v>
                </c:pt>
                <c:pt idx="190">
                  <c:v>7525</c:v>
                </c:pt>
                <c:pt idx="191">
                  <c:v>7108</c:v>
                </c:pt>
                <c:pt idx="192">
                  <c:v>6040</c:v>
                </c:pt>
                <c:pt idx="193">
                  <c:v>4072</c:v>
                </c:pt>
                <c:pt idx="194">
                  <c:v>15595</c:v>
                </c:pt>
                <c:pt idx="195">
                  <c:v>12302</c:v>
                </c:pt>
                <c:pt idx="196">
                  <c:v>12088</c:v>
                </c:pt>
                <c:pt idx="197">
                  <c:v>11874</c:v>
                </c:pt>
                <c:pt idx="198">
                  <c:v>11235</c:v>
                </c:pt>
                <c:pt idx="199">
                  <c:v>10625</c:v>
                </c:pt>
                <c:pt idx="200">
                  <c:v>10472</c:v>
                </c:pt>
                <c:pt idx="201">
                  <c:v>8961</c:v>
                </c:pt>
                <c:pt idx="202">
                  <c:v>7190</c:v>
                </c:pt>
                <c:pt idx="203">
                  <c:v>7043</c:v>
                </c:pt>
                <c:pt idx="204">
                  <c:v>2994</c:v>
                </c:pt>
                <c:pt idx="205">
                  <c:v>2774</c:v>
                </c:pt>
                <c:pt idx="206">
                  <c:v>2083</c:v>
                </c:pt>
                <c:pt idx="207">
                  <c:v>1988</c:v>
                </c:pt>
                <c:pt idx="208">
                  <c:v>1571</c:v>
                </c:pt>
                <c:pt idx="209">
                  <c:v>1357</c:v>
                </c:pt>
                <c:pt idx="210">
                  <c:v>1043</c:v>
                </c:pt>
                <c:pt idx="211">
                  <c:v>15896</c:v>
                </c:pt>
                <c:pt idx="212">
                  <c:v>9817</c:v>
                </c:pt>
                <c:pt idx="213">
                  <c:v>7954</c:v>
                </c:pt>
                <c:pt idx="214">
                  <c:v>6734</c:v>
                </c:pt>
                <c:pt idx="215">
                  <c:v>57</c:v>
                </c:pt>
                <c:pt idx="216">
                  <c:v>10118</c:v>
                </c:pt>
                <c:pt idx="217">
                  <c:v>4485</c:v>
                </c:pt>
                <c:pt idx="218">
                  <c:v>3119</c:v>
                </c:pt>
                <c:pt idx="219">
                  <c:v>2846</c:v>
                </c:pt>
                <c:pt idx="220">
                  <c:v>14032</c:v>
                </c:pt>
                <c:pt idx="221">
                  <c:v>13820</c:v>
                </c:pt>
                <c:pt idx="222">
                  <c:v>12685</c:v>
                </c:pt>
                <c:pt idx="223">
                  <c:v>12531</c:v>
                </c:pt>
                <c:pt idx="224">
                  <c:v>12382</c:v>
                </c:pt>
                <c:pt idx="225">
                  <c:v>11604</c:v>
                </c:pt>
                <c:pt idx="226">
                  <c:v>11184</c:v>
                </c:pt>
                <c:pt idx="227">
                  <c:v>10944</c:v>
                </c:pt>
                <c:pt idx="228">
                  <c:v>10744</c:v>
                </c:pt>
                <c:pt idx="229">
                  <c:v>10541</c:v>
                </c:pt>
                <c:pt idx="230">
                  <c:v>10394</c:v>
                </c:pt>
                <c:pt idx="231">
                  <c:v>10286</c:v>
                </c:pt>
                <c:pt idx="232">
                  <c:v>5835</c:v>
                </c:pt>
                <c:pt idx="233">
                  <c:v>5800</c:v>
                </c:pt>
                <c:pt idx="234">
                  <c:v>4980</c:v>
                </c:pt>
                <c:pt idx="235">
                  <c:v>4629</c:v>
                </c:pt>
                <c:pt idx="236">
                  <c:v>4374</c:v>
                </c:pt>
                <c:pt idx="237">
                  <c:v>4262</c:v>
                </c:pt>
                <c:pt idx="238">
                  <c:v>2846</c:v>
                </c:pt>
                <c:pt idx="239">
                  <c:v>2808</c:v>
                </c:pt>
                <c:pt idx="240">
                  <c:v>2278</c:v>
                </c:pt>
                <c:pt idx="241">
                  <c:v>2136</c:v>
                </c:pt>
                <c:pt idx="242">
                  <c:v>1376</c:v>
                </c:pt>
                <c:pt idx="243">
                  <c:v>15705</c:v>
                </c:pt>
                <c:pt idx="244">
                  <c:v>12436</c:v>
                </c:pt>
                <c:pt idx="245">
                  <c:v>2546</c:v>
                </c:pt>
                <c:pt idx="246">
                  <c:v>2303</c:v>
                </c:pt>
                <c:pt idx="247">
                  <c:v>2131</c:v>
                </c:pt>
                <c:pt idx="248">
                  <c:v>1578</c:v>
                </c:pt>
                <c:pt idx="249">
                  <c:v>1465</c:v>
                </c:pt>
                <c:pt idx="250">
                  <c:v>380</c:v>
                </c:pt>
                <c:pt idx="251">
                  <c:v>289</c:v>
                </c:pt>
                <c:pt idx="252">
                  <c:v>15009</c:v>
                </c:pt>
                <c:pt idx="253">
                  <c:v>11582</c:v>
                </c:pt>
                <c:pt idx="254">
                  <c:v>11190</c:v>
                </c:pt>
                <c:pt idx="255">
                  <c:v>6515</c:v>
                </c:pt>
                <c:pt idx="256">
                  <c:v>1726</c:v>
                </c:pt>
                <c:pt idx="257">
                  <c:v>15323</c:v>
                </c:pt>
                <c:pt idx="258">
                  <c:v>14629</c:v>
                </c:pt>
                <c:pt idx="259">
                  <c:v>13527</c:v>
                </c:pt>
                <c:pt idx="260">
                  <c:v>12011</c:v>
                </c:pt>
                <c:pt idx="261">
                  <c:v>11685</c:v>
                </c:pt>
                <c:pt idx="262">
                  <c:v>11680</c:v>
                </c:pt>
                <c:pt idx="263">
                  <c:v>11218</c:v>
                </c:pt>
                <c:pt idx="264">
                  <c:v>10780</c:v>
                </c:pt>
                <c:pt idx="265">
                  <c:v>10670</c:v>
                </c:pt>
                <c:pt idx="266">
                  <c:v>10537</c:v>
                </c:pt>
                <c:pt idx="267">
                  <c:v>10414</c:v>
                </c:pt>
                <c:pt idx="268">
                  <c:v>10394</c:v>
                </c:pt>
                <c:pt idx="269">
                  <c:v>10283</c:v>
                </c:pt>
                <c:pt idx="270">
                  <c:v>7809</c:v>
                </c:pt>
                <c:pt idx="271">
                  <c:v>6345</c:v>
                </c:pt>
                <c:pt idx="272">
                  <c:v>4617</c:v>
                </c:pt>
                <c:pt idx="273">
                  <c:v>4011</c:v>
                </c:pt>
                <c:pt idx="274">
                  <c:v>3322</c:v>
                </c:pt>
                <c:pt idx="275">
                  <c:v>3000</c:v>
                </c:pt>
                <c:pt idx="276">
                  <c:v>1689</c:v>
                </c:pt>
                <c:pt idx="277">
                  <c:v>1076</c:v>
                </c:pt>
                <c:pt idx="278">
                  <c:v>996</c:v>
                </c:pt>
                <c:pt idx="279">
                  <c:v>231</c:v>
                </c:pt>
                <c:pt idx="280">
                  <c:v>13444</c:v>
                </c:pt>
                <c:pt idx="281">
                  <c:v>10441</c:v>
                </c:pt>
                <c:pt idx="282">
                  <c:v>8752</c:v>
                </c:pt>
                <c:pt idx="283">
                  <c:v>5721</c:v>
                </c:pt>
                <c:pt idx="284">
                  <c:v>4864</c:v>
                </c:pt>
                <c:pt idx="285">
                  <c:v>1344</c:v>
                </c:pt>
                <c:pt idx="286">
                  <c:v>15294</c:v>
                </c:pt>
                <c:pt idx="287">
                  <c:v>13303</c:v>
                </c:pt>
                <c:pt idx="288">
                  <c:v>12782</c:v>
                </c:pt>
                <c:pt idx="289">
                  <c:v>11944</c:v>
                </c:pt>
                <c:pt idx="290">
                  <c:v>11114</c:v>
                </c:pt>
                <c:pt idx="291">
                  <c:v>9510</c:v>
                </c:pt>
                <c:pt idx="292">
                  <c:v>7633</c:v>
                </c:pt>
                <c:pt idx="293">
                  <c:v>7268</c:v>
                </c:pt>
                <c:pt idx="294">
                  <c:v>6197</c:v>
                </c:pt>
                <c:pt idx="295">
                  <c:v>6133</c:v>
                </c:pt>
                <c:pt idx="296">
                  <c:v>4640</c:v>
                </c:pt>
                <c:pt idx="297">
                  <c:v>4629</c:v>
                </c:pt>
                <c:pt idx="298">
                  <c:v>3570</c:v>
                </c:pt>
                <c:pt idx="299">
                  <c:v>3161</c:v>
                </c:pt>
                <c:pt idx="300">
                  <c:v>2994</c:v>
                </c:pt>
                <c:pt idx="301">
                  <c:v>2753</c:v>
                </c:pt>
                <c:pt idx="302">
                  <c:v>2292</c:v>
                </c:pt>
                <c:pt idx="303">
                  <c:v>2239</c:v>
                </c:pt>
                <c:pt idx="304">
                  <c:v>1070</c:v>
                </c:pt>
                <c:pt idx="305">
                  <c:v>1015</c:v>
                </c:pt>
                <c:pt idx="306">
                  <c:v>15310</c:v>
                </c:pt>
                <c:pt idx="307">
                  <c:v>14380</c:v>
                </c:pt>
                <c:pt idx="308">
                  <c:v>12966</c:v>
                </c:pt>
                <c:pt idx="309">
                  <c:v>12685</c:v>
                </c:pt>
                <c:pt idx="310">
                  <c:v>11407</c:v>
                </c:pt>
                <c:pt idx="311">
                  <c:v>10668</c:v>
                </c:pt>
                <c:pt idx="312">
                  <c:v>10538</c:v>
                </c:pt>
                <c:pt idx="313">
                  <c:v>10224</c:v>
                </c:pt>
                <c:pt idx="314">
                  <c:v>10220</c:v>
                </c:pt>
                <c:pt idx="315">
                  <c:v>6644</c:v>
                </c:pt>
                <c:pt idx="316">
                  <c:v>4864</c:v>
                </c:pt>
                <c:pt idx="317">
                  <c:v>2544</c:v>
                </c:pt>
                <c:pt idx="318">
                  <c:v>2260</c:v>
                </c:pt>
                <c:pt idx="319">
                  <c:v>2074</c:v>
                </c:pt>
                <c:pt idx="320">
                  <c:v>1988</c:v>
                </c:pt>
                <c:pt idx="321">
                  <c:v>1949</c:v>
                </c:pt>
                <c:pt idx="322">
                  <c:v>1310</c:v>
                </c:pt>
                <c:pt idx="323">
                  <c:v>236</c:v>
                </c:pt>
                <c:pt idx="324">
                  <c:v>68</c:v>
                </c:pt>
                <c:pt idx="325">
                  <c:v>5898</c:v>
                </c:pt>
                <c:pt idx="326">
                  <c:v>5709</c:v>
                </c:pt>
                <c:pt idx="327">
                  <c:v>5002</c:v>
                </c:pt>
                <c:pt idx="328">
                  <c:v>2381</c:v>
                </c:pt>
                <c:pt idx="329">
                  <c:v>15366</c:v>
                </c:pt>
                <c:pt idx="330">
                  <c:v>14593</c:v>
                </c:pt>
                <c:pt idx="331">
                  <c:v>10122</c:v>
                </c:pt>
                <c:pt idx="332">
                  <c:v>9826</c:v>
                </c:pt>
                <c:pt idx="333">
                  <c:v>9740</c:v>
                </c:pt>
                <c:pt idx="334">
                  <c:v>7117</c:v>
                </c:pt>
                <c:pt idx="335">
                  <c:v>7061</c:v>
                </c:pt>
                <c:pt idx="336">
                  <c:v>6656</c:v>
                </c:pt>
                <c:pt idx="337">
                  <c:v>6493</c:v>
                </c:pt>
                <c:pt idx="338">
                  <c:v>6103</c:v>
                </c:pt>
                <c:pt idx="339">
                  <c:v>5522</c:v>
                </c:pt>
                <c:pt idx="340">
                  <c:v>3917</c:v>
                </c:pt>
                <c:pt idx="341">
                  <c:v>3152</c:v>
                </c:pt>
                <c:pt idx="342">
                  <c:v>2181</c:v>
                </c:pt>
                <c:pt idx="343">
                  <c:v>1661</c:v>
                </c:pt>
                <c:pt idx="344">
                  <c:v>874</c:v>
                </c:pt>
                <c:pt idx="345">
                  <c:v>487</c:v>
                </c:pt>
                <c:pt idx="346">
                  <c:v>15488</c:v>
                </c:pt>
                <c:pt idx="347">
                  <c:v>12684</c:v>
                </c:pt>
                <c:pt idx="348">
                  <c:v>12201</c:v>
                </c:pt>
                <c:pt idx="349">
                  <c:v>11685</c:v>
                </c:pt>
                <c:pt idx="350">
                  <c:v>10716</c:v>
                </c:pt>
                <c:pt idx="351">
                  <c:v>9665</c:v>
                </c:pt>
                <c:pt idx="352">
                  <c:v>9395</c:v>
                </c:pt>
                <c:pt idx="353">
                  <c:v>8678</c:v>
                </c:pt>
                <c:pt idx="354">
                  <c:v>4814</c:v>
                </c:pt>
                <c:pt idx="355">
                  <c:v>2980</c:v>
                </c:pt>
                <c:pt idx="356">
                  <c:v>1912</c:v>
                </c:pt>
                <c:pt idx="357">
                  <c:v>1376</c:v>
                </c:pt>
                <c:pt idx="358">
                  <c:v>1249</c:v>
                </c:pt>
                <c:pt idx="359">
                  <c:v>896</c:v>
                </c:pt>
                <c:pt idx="360">
                  <c:v>126</c:v>
                </c:pt>
                <c:pt idx="361">
                  <c:v>15412</c:v>
                </c:pt>
                <c:pt idx="362">
                  <c:v>14016</c:v>
                </c:pt>
                <c:pt idx="363">
                  <c:v>11710</c:v>
                </c:pt>
                <c:pt idx="364">
                  <c:v>11709</c:v>
                </c:pt>
                <c:pt idx="365">
                  <c:v>10490</c:v>
                </c:pt>
                <c:pt idx="366">
                  <c:v>10476</c:v>
                </c:pt>
                <c:pt idx="367">
                  <c:v>10437</c:v>
                </c:pt>
                <c:pt idx="368">
                  <c:v>7114</c:v>
                </c:pt>
                <c:pt idx="369">
                  <c:v>5733</c:v>
                </c:pt>
                <c:pt idx="370">
                  <c:v>5428</c:v>
                </c:pt>
                <c:pt idx="371">
                  <c:v>3824</c:v>
                </c:pt>
                <c:pt idx="372">
                  <c:v>2065</c:v>
                </c:pt>
                <c:pt idx="373">
                  <c:v>756</c:v>
                </c:pt>
                <c:pt idx="374">
                  <c:v>203</c:v>
                </c:pt>
                <c:pt idx="375">
                  <c:v>15323</c:v>
                </c:pt>
                <c:pt idx="376">
                  <c:v>12663</c:v>
                </c:pt>
                <c:pt idx="377">
                  <c:v>12329</c:v>
                </c:pt>
                <c:pt idx="378">
                  <c:v>11731</c:v>
                </c:pt>
                <c:pt idx="379">
                  <c:v>8574</c:v>
                </c:pt>
                <c:pt idx="380">
                  <c:v>15902</c:v>
                </c:pt>
                <c:pt idx="381">
                  <c:v>14126</c:v>
                </c:pt>
                <c:pt idx="382">
                  <c:v>13733</c:v>
                </c:pt>
                <c:pt idx="383">
                  <c:v>12319</c:v>
                </c:pt>
                <c:pt idx="384">
                  <c:v>10540</c:v>
                </c:pt>
                <c:pt idx="385">
                  <c:v>9498</c:v>
                </c:pt>
                <c:pt idx="386">
                  <c:v>9128</c:v>
                </c:pt>
                <c:pt idx="387">
                  <c:v>8474</c:v>
                </c:pt>
                <c:pt idx="388">
                  <c:v>5671</c:v>
                </c:pt>
                <c:pt idx="389">
                  <c:v>5149</c:v>
                </c:pt>
                <c:pt idx="390">
                  <c:v>3886</c:v>
                </c:pt>
                <c:pt idx="391">
                  <c:v>3121</c:v>
                </c:pt>
                <c:pt idx="392">
                  <c:v>1732</c:v>
                </c:pt>
                <c:pt idx="393">
                  <c:v>669</c:v>
                </c:pt>
                <c:pt idx="394">
                  <c:v>21</c:v>
                </c:pt>
                <c:pt idx="395">
                  <c:v>13680</c:v>
                </c:pt>
                <c:pt idx="396">
                  <c:v>13427</c:v>
                </c:pt>
                <c:pt idx="397">
                  <c:v>12927</c:v>
                </c:pt>
                <c:pt idx="398">
                  <c:v>10622</c:v>
                </c:pt>
                <c:pt idx="399">
                  <c:v>9818</c:v>
                </c:pt>
                <c:pt idx="400">
                  <c:v>8746</c:v>
                </c:pt>
                <c:pt idx="401">
                  <c:v>8380</c:v>
                </c:pt>
                <c:pt idx="402">
                  <c:v>8268</c:v>
                </c:pt>
                <c:pt idx="403">
                  <c:v>5266</c:v>
                </c:pt>
                <c:pt idx="404">
                  <c:v>5017</c:v>
                </c:pt>
                <c:pt idx="405">
                  <c:v>4733</c:v>
                </c:pt>
                <c:pt idx="406">
                  <c:v>3383</c:v>
                </c:pt>
                <c:pt idx="407">
                  <c:v>2668</c:v>
                </c:pt>
                <c:pt idx="408">
                  <c:v>2345</c:v>
                </c:pt>
                <c:pt idx="409">
                  <c:v>1921</c:v>
                </c:pt>
                <c:pt idx="410">
                  <c:v>15081</c:v>
                </c:pt>
                <c:pt idx="411">
                  <c:v>13669</c:v>
                </c:pt>
                <c:pt idx="412">
                  <c:v>10424</c:v>
                </c:pt>
                <c:pt idx="413">
                  <c:v>6290</c:v>
                </c:pt>
                <c:pt idx="414">
                  <c:v>5952</c:v>
                </c:pt>
                <c:pt idx="415">
                  <c:v>4892</c:v>
                </c:pt>
                <c:pt idx="416">
                  <c:v>4536</c:v>
                </c:pt>
                <c:pt idx="417">
                  <c:v>4046</c:v>
                </c:pt>
                <c:pt idx="418">
                  <c:v>3820</c:v>
                </c:pt>
                <c:pt idx="419">
                  <c:v>3626</c:v>
                </c:pt>
                <c:pt idx="420">
                  <c:v>3443</c:v>
                </c:pt>
                <c:pt idx="421">
                  <c:v>3129</c:v>
                </c:pt>
                <c:pt idx="422">
                  <c:v>3118</c:v>
                </c:pt>
                <c:pt idx="423">
                  <c:v>3100</c:v>
                </c:pt>
                <c:pt idx="424">
                  <c:v>2780</c:v>
                </c:pt>
                <c:pt idx="425">
                  <c:v>2714</c:v>
                </c:pt>
                <c:pt idx="426">
                  <c:v>2656</c:v>
                </c:pt>
                <c:pt idx="427">
                  <c:v>2525</c:v>
                </c:pt>
                <c:pt idx="428">
                  <c:v>2461</c:v>
                </c:pt>
                <c:pt idx="429">
                  <c:v>2034</c:v>
                </c:pt>
                <c:pt idx="430">
                  <c:v>1412</c:v>
                </c:pt>
                <c:pt idx="431">
                  <c:v>1137</c:v>
                </c:pt>
                <c:pt idx="432">
                  <c:v>748</c:v>
                </c:pt>
                <c:pt idx="433">
                  <c:v>294</c:v>
                </c:pt>
                <c:pt idx="434">
                  <c:v>13443</c:v>
                </c:pt>
                <c:pt idx="435">
                  <c:v>10475</c:v>
                </c:pt>
                <c:pt idx="436">
                  <c:v>9522</c:v>
                </c:pt>
                <c:pt idx="437">
                  <c:v>8507</c:v>
                </c:pt>
                <c:pt idx="438">
                  <c:v>8158</c:v>
                </c:pt>
                <c:pt idx="439">
                  <c:v>5436</c:v>
                </c:pt>
                <c:pt idx="440">
                  <c:v>5405</c:v>
                </c:pt>
                <c:pt idx="441">
                  <c:v>1333</c:v>
                </c:pt>
                <c:pt idx="442">
                  <c:v>14494</c:v>
                </c:pt>
                <c:pt idx="443">
                  <c:v>10488</c:v>
                </c:pt>
                <c:pt idx="444">
                  <c:v>10222</c:v>
                </c:pt>
                <c:pt idx="445">
                  <c:v>10147</c:v>
                </c:pt>
                <c:pt idx="446">
                  <c:v>9758</c:v>
                </c:pt>
                <c:pt idx="447">
                  <c:v>9156</c:v>
                </c:pt>
                <c:pt idx="448">
                  <c:v>7092</c:v>
                </c:pt>
                <c:pt idx="449">
                  <c:v>4053</c:v>
                </c:pt>
                <c:pt idx="450">
                  <c:v>2292</c:v>
                </c:pt>
                <c:pt idx="451">
                  <c:v>1151</c:v>
                </c:pt>
                <c:pt idx="452">
                  <c:v>15999</c:v>
                </c:pt>
                <c:pt idx="453">
                  <c:v>15222</c:v>
                </c:pt>
                <c:pt idx="454">
                  <c:v>14076</c:v>
                </c:pt>
                <c:pt idx="455">
                  <c:v>10731</c:v>
                </c:pt>
                <c:pt idx="456">
                  <c:v>6148</c:v>
                </c:pt>
                <c:pt idx="457">
                  <c:v>7595</c:v>
                </c:pt>
                <c:pt idx="458">
                  <c:v>6040</c:v>
                </c:pt>
                <c:pt idx="459">
                  <c:v>5356</c:v>
                </c:pt>
                <c:pt idx="460">
                  <c:v>5273</c:v>
                </c:pt>
                <c:pt idx="461">
                  <c:v>4612</c:v>
                </c:pt>
                <c:pt idx="462">
                  <c:v>1745</c:v>
                </c:pt>
                <c:pt idx="463">
                  <c:v>1249</c:v>
                </c:pt>
                <c:pt idx="464">
                  <c:v>1176</c:v>
                </c:pt>
                <c:pt idx="465">
                  <c:v>1094</c:v>
                </c:pt>
                <c:pt idx="466">
                  <c:v>5499</c:v>
                </c:pt>
                <c:pt idx="467">
                  <c:v>4557</c:v>
                </c:pt>
                <c:pt idx="468">
                  <c:v>2484</c:v>
                </c:pt>
                <c:pt idx="469">
                  <c:v>522</c:v>
                </c:pt>
                <c:pt idx="470">
                  <c:v>14686</c:v>
                </c:pt>
                <c:pt idx="471">
                  <c:v>3002</c:v>
                </c:pt>
                <c:pt idx="472">
                  <c:v>2969</c:v>
                </c:pt>
                <c:pt idx="473">
                  <c:v>1765</c:v>
                </c:pt>
                <c:pt idx="474">
                  <c:v>14016</c:v>
                </c:pt>
                <c:pt idx="475">
                  <c:v>12818</c:v>
                </c:pt>
                <c:pt idx="476">
                  <c:v>11594</c:v>
                </c:pt>
                <c:pt idx="477">
                  <c:v>11282</c:v>
                </c:pt>
                <c:pt idx="478">
                  <c:v>10980</c:v>
                </c:pt>
                <c:pt idx="479">
                  <c:v>10670</c:v>
                </c:pt>
                <c:pt idx="480">
                  <c:v>10620</c:v>
                </c:pt>
                <c:pt idx="481">
                  <c:v>10084</c:v>
                </c:pt>
                <c:pt idx="482">
                  <c:v>9548</c:v>
                </c:pt>
                <c:pt idx="483">
                  <c:v>8862</c:v>
                </c:pt>
                <c:pt idx="484">
                  <c:v>7803</c:v>
                </c:pt>
                <c:pt idx="485">
                  <c:v>7654</c:v>
                </c:pt>
                <c:pt idx="486">
                  <c:v>4261</c:v>
                </c:pt>
                <c:pt idx="487">
                  <c:v>3684</c:v>
                </c:pt>
                <c:pt idx="488">
                  <c:v>80</c:v>
                </c:pt>
                <c:pt idx="489">
                  <c:v>12432</c:v>
                </c:pt>
                <c:pt idx="490">
                  <c:v>11513</c:v>
                </c:pt>
                <c:pt idx="491">
                  <c:v>5041</c:v>
                </c:pt>
                <c:pt idx="492">
                  <c:v>1059</c:v>
                </c:pt>
                <c:pt idx="493">
                  <c:v>56</c:v>
                </c:pt>
                <c:pt idx="494">
                  <c:v>15155</c:v>
                </c:pt>
                <c:pt idx="495">
                  <c:v>13485</c:v>
                </c:pt>
                <c:pt idx="496">
                  <c:v>12317</c:v>
                </c:pt>
                <c:pt idx="497">
                  <c:v>10878</c:v>
                </c:pt>
                <c:pt idx="498">
                  <c:v>7108</c:v>
                </c:pt>
                <c:pt idx="499">
                  <c:v>448</c:v>
                </c:pt>
                <c:pt idx="500">
                  <c:v>14529</c:v>
                </c:pt>
                <c:pt idx="501">
                  <c:v>11315</c:v>
                </c:pt>
                <c:pt idx="502">
                  <c:v>11218</c:v>
                </c:pt>
                <c:pt idx="503">
                  <c:v>9757</c:v>
                </c:pt>
                <c:pt idx="504">
                  <c:v>8617</c:v>
                </c:pt>
                <c:pt idx="505">
                  <c:v>8338</c:v>
                </c:pt>
                <c:pt idx="506">
                  <c:v>6944</c:v>
                </c:pt>
                <c:pt idx="507">
                  <c:v>6604</c:v>
                </c:pt>
                <c:pt idx="508">
                  <c:v>6034</c:v>
                </c:pt>
                <c:pt idx="509">
                  <c:v>5951</c:v>
                </c:pt>
                <c:pt idx="510">
                  <c:v>5395</c:v>
                </c:pt>
                <c:pt idx="511">
                  <c:v>4932</c:v>
                </c:pt>
                <c:pt idx="512">
                  <c:v>4901</c:v>
                </c:pt>
                <c:pt idx="513">
                  <c:v>4175</c:v>
                </c:pt>
                <c:pt idx="514">
                  <c:v>3954</c:v>
                </c:pt>
                <c:pt idx="515">
                  <c:v>3849</c:v>
                </c:pt>
                <c:pt idx="516">
                  <c:v>3685</c:v>
                </c:pt>
                <c:pt idx="517">
                  <c:v>3632</c:v>
                </c:pt>
                <c:pt idx="518">
                  <c:v>3592</c:v>
                </c:pt>
                <c:pt idx="519">
                  <c:v>3137</c:v>
                </c:pt>
                <c:pt idx="520">
                  <c:v>929</c:v>
                </c:pt>
                <c:pt idx="521">
                  <c:v>698</c:v>
                </c:pt>
                <c:pt idx="522">
                  <c:v>207</c:v>
                </c:pt>
                <c:pt idx="523">
                  <c:v>15342</c:v>
                </c:pt>
                <c:pt idx="524">
                  <c:v>10850</c:v>
                </c:pt>
                <c:pt idx="525">
                  <c:v>9256</c:v>
                </c:pt>
                <c:pt idx="526">
                  <c:v>1789</c:v>
                </c:pt>
                <c:pt idx="527">
                  <c:v>1742</c:v>
                </c:pt>
                <c:pt idx="528">
                  <c:v>1249</c:v>
                </c:pt>
                <c:pt idx="529">
                  <c:v>1225</c:v>
                </c:pt>
                <c:pt idx="530">
                  <c:v>1144</c:v>
                </c:pt>
                <c:pt idx="531">
                  <c:v>6201</c:v>
                </c:pt>
                <c:pt idx="532">
                  <c:v>2282</c:v>
                </c:pt>
                <c:pt idx="533">
                  <c:v>2024</c:v>
                </c:pt>
                <c:pt idx="534">
                  <c:v>1395</c:v>
                </c:pt>
                <c:pt idx="535">
                  <c:v>433</c:v>
                </c:pt>
                <c:pt idx="536">
                  <c:v>373</c:v>
                </c:pt>
                <c:pt idx="537">
                  <c:v>84</c:v>
                </c:pt>
                <c:pt idx="538">
                  <c:v>10850</c:v>
                </c:pt>
                <c:pt idx="539">
                  <c:v>9635</c:v>
                </c:pt>
                <c:pt idx="540">
                  <c:v>5838</c:v>
                </c:pt>
                <c:pt idx="541">
                  <c:v>14547</c:v>
                </c:pt>
                <c:pt idx="542">
                  <c:v>12128</c:v>
                </c:pt>
                <c:pt idx="543">
                  <c:v>7157</c:v>
                </c:pt>
                <c:pt idx="544">
                  <c:v>4814</c:v>
                </c:pt>
                <c:pt idx="545">
                  <c:v>4405</c:v>
                </c:pt>
                <c:pt idx="546">
                  <c:v>3044</c:v>
                </c:pt>
                <c:pt idx="547">
                  <c:v>2261</c:v>
                </c:pt>
                <c:pt idx="548">
                  <c:v>1455</c:v>
                </c:pt>
                <c:pt idx="549">
                  <c:v>890</c:v>
                </c:pt>
                <c:pt idx="550">
                  <c:v>15279</c:v>
                </c:pt>
                <c:pt idx="551">
                  <c:v>9546</c:v>
                </c:pt>
                <c:pt idx="552">
                  <c:v>6243</c:v>
                </c:pt>
                <c:pt idx="553">
                  <c:v>4073</c:v>
                </c:pt>
                <c:pt idx="554">
                  <c:v>3498</c:v>
                </c:pt>
                <c:pt idx="555">
                  <c:v>2273</c:v>
                </c:pt>
                <c:pt idx="556">
                  <c:v>15861</c:v>
                </c:pt>
                <c:pt idx="557">
                  <c:v>15513</c:v>
                </c:pt>
                <c:pt idx="558">
                  <c:v>14687</c:v>
                </c:pt>
                <c:pt idx="559">
                  <c:v>14254</c:v>
                </c:pt>
                <c:pt idx="560">
                  <c:v>10159</c:v>
                </c:pt>
                <c:pt idx="561">
                  <c:v>4971</c:v>
                </c:pt>
                <c:pt idx="562">
                  <c:v>9357</c:v>
                </c:pt>
                <c:pt idx="563">
                  <c:v>2605</c:v>
                </c:pt>
                <c:pt idx="564">
                  <c:v>2261</c:v>
                </c:pt>
                <c:pt idx="565">
                  <c:v>1330</c:v>
                </c:pt>
                <c:pt idx="566">
                  <c:v>2414</c:v>
                </c:pt>
                <c:pt idx="567">
                  <c:v>1414</c:v>
                </c:pt>
                <c:pt idx="568">
                  <c:v>1225</c:v>
                </c:pt>
                <c:pt idx="569">
                  <c:v>900</c:v>
                </c:pt>
                <c:pt idx="570">
                  <c:v>14568</c:v>
                </c:pt>
                <c:pt idx="571">
                  <c:v>13397</c:v>
                </c:pt>
                <c:pt idx="572">
                  <c:v>7807</c:v>
                </c:pt>
                <c:pt idx="573">
                  <c:v>2808</c:v>
                </c:pt>
                <c:pt idx="574">
                  <c:v>15277</c:v>
                </c:pt>
                <c:pt idx="575">
                  <c:v>13061</c:v>
                </c:pt>
                <c:pt idx="576">
                  <c:v>11906</c:v>
                </c:pt>
                <c:pt idx="577">
                  <c:v>10139</c:v>
                </c:pt>
                <c:pt idx="578">
                  <c:v>9892</c:v>
                </c:pt>
                <c:pt idx="579">
                  <c:v>7602</c:v>
                </c:pt>
                <c:pt idx="580">
                  <c:v>5048</c:v>
                </c:pt>
                <c:pt idx="581">
                  <c:v>2053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976-2CBA-48C0-A848-DAF37E561C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6892448"/>
        <c:axId val="216894848"/>
      </c:barChart>
      <c:catAx>
        <c:axId val="216892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6894848"/>
        <c:crosses val="autoZero"/>
        <c:auto val="1"/>
        <c:lblAlgn val="ctr"/>
        <c:lblOffset val="100"/>
        <c:noMultiLvlLbl val="0"/>
      </c:catAx>
      <c:valAx>
        <c:axId val="2168948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6892448"/>
        <c:crosses val="autoZero"/>
        <c:crossBetween val="between"/>
      </c:valAx>
    </c:plotArea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Shape of Water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'shape of water'!$E$1</c:f>
              <c:strCache>
                <c:ptCount val="1"/>
                <c:pt idx="0">
                  <c:v>Frequency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c:spPr>
          <c:invertIfNegative val="1"/>
          <c:dPt>
            <c:idx val="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9C-4C34-A803-13CD6708449D}"/>
              </c:ext>
            </c:extLst>
          </c:dPt>
          <c:dPt>
            <c:idx val="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D9C-4C34-A803-13CD6708449D}"/>
              </c:ext>
            </c:extLst>
          </c:dPt>
          <c:dPt>
            <c:idx val="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D9C-4C34-A803-13CD6708449D}"/>
              </c:ext>
            </c:extLst>
          </c:dPt>
          <c:dPt>
            <c:idx val="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D9C-4C34-A803-13CD6708449D}"/>
              </c:ext>
            </c:extLst>
          </c:dPt>
          <c:dPt>
            <c:idx val="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4D9C-4C34-A803-13CD6708449D}"/>
              </c:ext>
            </c:extLst>
          </c:dPt>
          <c:dPt>
            <c:idx val="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4D9C-4C34-A803-13CD6708449D}"/>
              </c:ext>
            </c:extLst>
          </c:dPt>
          <c:dPt>
            <c:idx val="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4D9C-4C34-A803-13CD6708449D}"/>
              </c:ext>
            </c:extLst>
          </c:dPt>
          <c:dPt>
            <c:idx val="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4D9C-4C34-A803-13CD6708449D}"/>
              </c:ext>
            </c:extLst>
          </c:dPt>
          <c:dPt>
            <c:idx val="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4D9C-4C34-A803-13CD6708449D}"/>
              </c:ext>
            </c:extLst>
          </c:dPt>
          <c:dPt>
            <c:idx val="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4D9C-4C34-A803-13CD6708449D}"/>
              </c:ext>
            </c:extLst>
          </c:dPt>
          <c:dPt>
            <c:idx val="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4D9C-4C34-A803-13CD6708449D}"/>
              </c:ext>
            </c:extLst>
          </c:dPt>
          <c:dPt>
            <c:idx val="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4D9C-4C34-A803-13CD6708449D}"/>
              </c:ext>
            </c:extLst>
          </c:dPt>
          <c:dPt>
            <c:idx val="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4D9C-4C34-A803-13CD6708449D}"/>
              </c:ext>
            </c:extLst>
          </c:dPt>
          <c:dPt>
            <c:idx val="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4D9C-4C34-A803-13CD6708449D}"/>
              </c:ext>
            </c:extLst>
          </c:dPt>
          <c:dPt>
            <c:idx val="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4D9C-4C34-A803-13CD6708449D}"/>
              </c:ext>
            </c:extLst>
          </c:dPt>
          <c:dPt>
            <c:idx val="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4D9C-4C34-A803-13CD6708449D}"/>
              </c:ext>
            </c:extLst>
          </c:dPt>
          <c:dPt>
            <c:idx val="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4D9C-4C34-A803-13CD6708449D}"/>
              </c:ext>
            </c:extLst>
          </c:dPt>
          <c:dPt>
            <c:idx val="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3-4D9C-4C34-A803-13CD6708449D}"/>
              </c:ext>
            </c:extLst>
          </c:dPt>
          <c:dPt>
            <c:idx val="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5-4D9C-4C34-A803-13CD6708449D}"/>
              </c:ext>
            </c:extLst>
          </c:dPt>
          <c:dPt>
            <c:idx val="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7-4D9C-4C34-A803-13CD6708449D}"/>
              </c:ext>
            </c:extLst>
          </c:dPt>
          <c:dPt>
            <c:idx val="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9-4D9C-4C34-A803-13CD6708449D}"/>
              </c:ext>
            </c:extLst>
          </c:dPt>
          <c:dPt>
            <c:idx val="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B-4D9C-4C34-A803-13CD6708449D}"/>
              </c:ext>
            </c:extLst>
          </c:dPt>
          <c:dPt>
            <c:idx val="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D-4D9C-4C34-A803-13CD6708449D}"/>
              </c:ext>
            </c:extLst>
          </c:dPt>
          <c:dPt>
            <c:idx val="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F-4D9C-4C34-A803-13CD6708449D}"/>
              </c:ext>
            </c:extLst>
          </c:dPt>
          <c:dPt>
            <c:idx val="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1-4D9C-4C34-A803-13CD6708449D}"/>
              </c:ext>
            </c:extLst>
          </c:dPt>
          <c:dPt>
            <c:idx val="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3-4D9C-4C34-A803-13CD6708449D}"/>
              </c:ext>
            </c:extLst>
          </c:dPt>
          <c:dPt>
            <c:idx val="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5-4D9C-4C34-A803-13CD6708449D}"/>
              </c:ext>
            </c:extLst>
          </c:dPt>
          <c:dPt>
            <c:idx val="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7-4D9C-4C34-A803-13CD6708449D}"/>
              </c:ext>
            </c:extLst>
          </c:dPt>
          <c:dPt>
            <c:idx val="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9-4D9C-4C34-A803-13CD6708449D}"/>
              </c:ext>
            </c:extLst>
          </c:dPt>
          <c:dPt>
            <c:idx val="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B-4D9C-4C34-A803-13CD6708449D}"/>
              </c:ext>
            </c:extLst>
          </c:dPt>
          <c:dPt>
            <c:idx val="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D-4D9C-4C34-A803-13CD6708449D}"/>
              </c:ext>
            </c:extLst>
          </c:dPt>
          <c:dPt>
            <c:idx val="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F-4D9C-4C34-A803-13CD6708449D}"/>
              </c:ext>
            </c:extLst>
          </c:dPt>
          <c:dPt>
            <c:idx val="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1-4D9C-4C34-A803-13CD6708449D}"/>
              </c:ext>
            </c:extLst>
          </c:dPt>
          <c:dPt>
            <c:idx val="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3-4D9C-4C34-A803-13CD6708449D}"/>
              </c:ext>
            </c:extLst>
          </c:dPt>
          <c:dPt>
            <c:idx val="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5-4D9C-4C34-A803-13CD6708449D}"/>
              </c:ext>
            </c:extLst>
          </c:dPt>
          <c:dPt>
            <c:idx val="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7-4D9C-4C34-A803-13CD6708449D}"/>
              </c:ext>
            </c:extLst>
          </c:dPt>
          <c:dPt>
            <c:idx val="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9-4D9C-4C34-A803-13CD6708449D}"/>
              </c:ext>
            </c:extLst>
          </c:dPt>
          <c:dPt>
            <c:idx val="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B-4D9C-4C34-A803-13CD6708449D}"/>
              </c:ext>
            </c:extLst>
          </c:dPt>
          <c:dPt>
            <c:idx val="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D-4D9C-4C34-A803-13CD6708449D}"/>
              </c:ext>
            </c:extLst>
          </c:dPt>
          <c:dPt>
            <c:idx val="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F-4D9C-4C34-A803-13CD6708449D}"/>
              </c:ext>
            </c:extLst>
          </c:dPt>
          <c:dPt>
            <c:idx val="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1-4D9C-4C34-A803-13CD6708449D}"/>
              </c:ext>
            </c:extLst>
          </c:dPt>
          <c:dPt>
            <c:idx val="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3-4D9C-4C34-A803-13CD6708449D}"/>
              </c:ext>
            </c:extLst>
          </c:dPt>
          <c:dPt>
            <c:idx val="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5-4D9C-4C34-A803-13CD6708449D}"/>
              </c:ext>
            </c:extLst>
          </c:dPt>
          <c:dPt>
            <c:idx val="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7-4D9C-4C34-A803-13CD6708449D}"/>
              </c:ext>
            </c:extLst>
          </c:dPt>
          <c:dPt>
            <c:idx val="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9-4D9C-4C34-A803-13CD6708449D}"/>
              </c:ext>
            </c:extLst>
          </c:dPt>
          <c:dPt>
            <c:idx val="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B-4D9C-4C34-A803-13CD6708449D}"/>
              </c:ext>
            </c:extLst>
          </c:dPt>
          <c:dPt>
            <c:idx val="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D-4D9C-4C34-A803-13CD6708449D}"/>
              </c:ext>
            </c:extLst>
          </c:dPt>
          <c:dPt>
            <c:idx val="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F-4D9C-4C34-A803-13CD6708449D}"/>
              </c:ext>
            </c:extLst>
          </c:dPt>
          <c:dPt>
            <c:idx val="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1-4D9C-4C34-A803-13CD6708449D}"/>
              </c:ext>
            </c:extLst>
          </c:dPt>
          <c:dPt>
            <c:idx val="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3-4D9C-4C34-A803-13CD6708449D}"/>
              </c:ext>
            </c:extLst>
          </c:dPt>
          <c:dPt>
            <c:idx val="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5-4D9C-4C34-A803-13CD6708449D}"/>
              </c:ext>
            </c:extLst>
          </c:dPt>
          <c:dPt>
            <c:idx val="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7-4D9C-4C34-A803-13CD6708449D}"/>
              </c:ext>
            </c:extLst>
          </c:dPt>
          <c:dPt>
            <c:idx val="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9-4D9C-4C34-A803-13CD6708449D}"/>
              </c:ext>
            </c:extLst>
          </c:dPt>
          <c:dPt>
            <c:idx val="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B-4D9C-4C34-A803-13CD6708449D}"/>
              </c:ext>
            </c:extLst>
          </c:dPt>
          <c:dPt>
            <c:idx val="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D-4D9C-4C34-A803-13CD6708449D}"/>
              </c:ext>
            </c:extLst>
          </c:dPt>
          <c:dPt>
            <c:idx val="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F-4D9C-4C34-A803-13CD6708449D}"/>
              </c:ext>
            </c:extLst>
          </c:dPt>
          <c:dPt>
            <c:idx val="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1-4D9C-4C34-A803-13CD6708449D}"/>
              </c:ext>
            </c:extLst>
          </c:dPt>
          <c:dPt>
            <c:idx val="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3-4D9C-4C34-A803-13CD6708449D}"/>
              </c:ext>
            </c:extLst>
          </c:dPt>
          <c:dPt>
            <c:idx val="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5-4D9C-4C34-A803-13CD6708449D}"/>
              </c:ext>
            </c:extLst>
          </c:dPt>
          <c:dPt>
            <c:idx val="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7-4D9C-4C34-A803-13CD6708449D}"/>
              </c:ext>
            </c:extLst>
          </c:dPt>
          <c:dPt>
            <c:idx val="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9-4D9C-4C34-A803-13CD6708449D}"/>
              </c:ext>
            </c:extLst>
          </c:dPt>
          <c:dPt>
            <c:idx val="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B-4D9C-4C34-A803-13CD6708449D}"/>
              </c:ext>
            </c:extLst>
          </c:dPt>
          <c:dPt>
            <c:idx val="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D-4D9C-4C34-A803-13CD6708449D}"/>
              </c:ext>
            </c:extLst>
          </c:dPt>
          <c:dPt>
            <c:idx val="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F-4D9C-4C34-A803-13CD6708449D}"/>
              </c:ext>
            </c:extLst>
          </c:dPt>
          <c:dPt>
            <c:idx val="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1-4D9C-4C34-A803-13CD6708449D}"/>
              </c:ext>
            </c:extLst>
          </c:dPt>
          <c:dPt>
            <c:idx val="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3-4D9C-4C34-A803-13CD6708449D}"/>
              </c:ext>
            </c:extLst>
          </c:dPt>
          <c:dPt>
            <c:idx val="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5-4D9C-4C34-A803-13CD6708449D}"/>
              </c:ext>
            </c:extLst>
          </c:dPt>
          <c:dPt>
            <c:idx val="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7-4D9C-4C34-A803-13CD6708449D}"/>
              </c:ext>
            </c:extLst>
          </c:dPt>
          <c:dPt>
            <c:idx val="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9-4D9C-4C34-A803-13CD6708449D}"/>
              </c:ext>
            </c:extLst>
          </c:dPt>
          <c:dPt>
            <c:idx val="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B-4D9C-4C34-A803-13CD6708449D}"/>
              </c:ext>
            </c:extLst>
          </c:dPt>
          <c:dPt>
            <c:idx val="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D-4D9C-4C34-A803-13CD6708449D}"/>
              </c:ext>
            </c:extLst>
          </c:dPt>
          <c:dPt>
            <c:idx val="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F-4D9C-4C34-A803-13CD6708449D}"/>
              </c:ext>
            </c:extLst>
          </c:dPt>
          <c:dPt>
            <c:idx val="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1-4D9C-4C34-A803-13CD6708449D}"/>
              </c:ext>
            </c:extLst>
          </c:dPt>
          <c:dPt>
            <c:idx val="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3-4D9C-4C34-A803-13CD6708449D}"/>
              </c:ext>
            </c:extLst>
          </c:dPt>
          <c:dPt>
            <c:idx val="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5-4D9C-4C34-A803-13CD6708449D}"/>
              </c:ext>
            </c:extLst>
          </c:dPt>
          <c:dPt>
            <c:idx val="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7-4D9C-4C34-A803-13CD6708449D}"/>
              </c:ext>
            </c:extLst>
          </c:dPt>
          <c:dPt>
            <c:idx val="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9-4D9C-4C34-A803-13CD6708449D}"/>
              </c:ext>
            </c:extLst>
          </c:dPt>
          <c:dPt>
            <c:idx val="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B-4D9C-4C34-A803-13CD6708449D}"/>
              </c:ext>
            </c:extLst>
          </c:dPt>
          <c:dPt>
            <c:idx val="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D-4D9C-4C34-A803-13CD6708449D}"/>
              </c:ext>
            </c:extLst>
          </c:dPt>
          <c:dPt>
            <c:idx val="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F-4D9C-4C34-A803-13CD6708449D}"/>
              </c:ext>
            </c:extLst>
          </c:dPt>
          <c:dPt>
            <c:idx val="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1-4D9C-4C34-A803-13CD6708449D}"/>
              </c:ext>
            </c:extLst>
          </c:dPt>
          <c:dPt>
            <c:idx val="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3-4D9C-4C34-A803-13CD6708449D}"/>
              </c:ext>
            </c:extLst>
          </c:dPt>
          <c:dPt>
            <c:idx val="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5-4D9C-4C34-A803-13CD6708449D}"/>
              </c:ext>
            </c:extLst>
          </c:dPt>
          <c:dPt>
            <c:idx val="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7-4D9C-4C34-A803-13CD6708449D}"/>
              </c:ext>
            </c:extLst>
          </c:dPt>
          <c:dPt>
            <c:idx val="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9-4D9C-4C34-A803-13CD6708449D}"/>
              </c:ext>
            </c:extLst>
          </c:dPt>
          <c:dPt>
            <c:idx val="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B-4D9C-4C34-A803-13CD6708449D}"/>
              </c:ext>
            </c:extLst>
          </c:dPt>
          <c:dPt>
            <c:idx val="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D-4D9C-4C34-A803-13CD6708449D}"/>
              </c:ext>
            </c:extLst>
          </c:dPt>
          <c:dPt>
            <c:idx val="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F-4D9C-4C34-A803-13CD6708449D}"/>
              </c:ext>
            </c:extLst>
          </c:dPt>
          <c:dPt>
            <c:idx val="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1-4D9C-4C34-A803-13CD6708449D}"/>
              </c:ext>
            </c:extLst>
          </c:dPt>
          <c:dPt>
            <c:idx val="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3-4D9C-4C34-A803-13CD6708449D}"/>
              </c:ext>
            </c:extLst>
          </c:dPt>
          <c:dPt>
            <c:idx val="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5-4D9C-4C34-A803-13CD6708449D}"/>
              </c:ext>
            </c:extLst>
          </c:dPt>
          <c:dPt>
            <c:idx val="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7-4D9C-4C34-A803-13CD6708449D}"/>
              </c:ext>
            </c:extLst>
          </c:dPt>
          <c:dPt>
            <c:idx val="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9-4D9C-4C34-A803-13CD6708449D}"/>
              </c:ext>
            </c:extLst>
          </c:dPt>
          <c:dPt>
            <c:idx val="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B-4D9C-4C34-A803-13CD6708449D}"/>
              </c:ext>
            </c:extLst>
          </c:dPt>
          <c:dPt>
            <c:idx val="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D-4D9C-4C34-A803-13CD6708449D}"/>
              </c:ext>
            </c:extLst>
          </c:dPt>
          <c:dPt>
            <c:idx val="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F-4D9C-4C34-A803-13CD6708449D}"/>
              </c:ext>
            </c:extLst>
          </c:dPt>
          <c:dPt>
            <c:idx val="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1-4D9C-4C34-A803-13CD6708449D}"/>
              </c:ext>
            </c:extLst>
          </c:dPt>
          <c:dPt>
            <c:idx val="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3-4D9C-4C34-A803-13CD6708449D}"/>
              </c:ext>
            </c:extLst>
          </c:dPt>
          <c:dPt>
            <c:idx val="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5-4D9C-4C34-A803-13CD6708449D}"/>
              </c:ext>
            </c:extLst>
          </c:dPt>
          <c:dPt>
            <c:idx val="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7-4D9C-4C34-A803-13CD6708449D}"/>
              </c:ext>
            </c:extLst>
          </c:dPt>
          <c:dPt>
            <c:idx val="1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9-4D9C-4C34-A803-13CD6708449D}"/>
              </c:ext>
            </c:extLst>
          </c:dPt>
          <c:dPt>
            <c:idx val="1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B-4D9C-4C34-A803-13CD6708449D}"/>
              </c:ext>
            </c:extLst>
          </c:dPt>
          <c:dPt>
            <c:idx val="1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D-4D9C-4C34-A803-13CD6708449D}"/>
              </c:ext>
            </c:extLst>
          </c:dPt>
          <c:dPt>
            <c:idx val="1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F-4D9C-4C34-A803-13CD6708449D}"/>
              </c:ext>
            </c:extLst>
          </c:dPt>
          <c:dPt>
            <c:idx val="1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1-4D9C-4C34-A803-13CD6708449D}"/>
              </c:ext>
            </c:extLst>
          </c:dPt>
          <c:dPt>
            <c:idx val="1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3-4D9C-4C34-A803-13CD6708449D}"/>
              </c:ext>
            </c:extLst>
          </c:dPt>
          <c:dPt>
            <c:idx val="1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5-4D9C-4C34-A803-13CD6708449D}"/>
              </c:ext>
            </c:extLst>
          </c:dPt>
          <c:dPt>
            <c:idx val="1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7-4D9C-4C34-A803-13CD6708449D}"/>
              </c:ext>
            </c:extLst>
          </c:dPt>
          <c:dPt>
            <c:idx val="1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9-4D9C-4C34-A803-13CD6708449D}"/>
              </c:ext>
            </c:extLst>
          </c:dPt>
          <c:dPt>
            <c:idx val="1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B-4D9C-4C34-A803-13CD6708449D}"/>
              </c:ext>
            </c:extLst>
          </c:dPt>
          <c:dPt>
            <c:idx val="1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D-4D9C-4C34-A803-13CD6708449D}"/>
              </c:ext>
            </c:extLst>
          </c:dPt>
          <c:dPt>
            <c:idx val="1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F-4D9C-4C34-A803-13CD6708449D}"/>
              </c:ext>
            </c:extLst>
          </c:dPt>
          <c:dPt>
            <c:idx val="1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1-4D9C-4C34-A803-13CD6708449D}"/>
              </c:ext>
            </c:extLst>
          </c:dPt>
          <c:dPt>
            <c:idx val="1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3-4D9C-4C34-A803-13CD6708449D}"/>
              </c:ext>
            </c:extLst>
          </c:dPt>
          <c:dPt>
            <c:idx val="1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5-4D9C-4C34-A803-13CD6708449D}"/>
              </c:ext>
            </c:extLst>
          </c:dPt>
          <c:dPt>
            <c:idx val="1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7-4D9C-4C34-A803-13CD6708449D}"/>
              </c:ext>
            </c:extLst>
          </c:dPt>
          <c:dPt>
            <c:idx val="1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9-4D9C-4C34-A803-13CD6708449D}"/>
              </c:ext>
            </c:extLst>
          </c:dPt>
          <c:dPt>
            <c:idx val="1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B-4D9C-4C34-A803-13CD6708449D}"/>
              </c:ext>
            </c:extLst>
          </c:dPt>
          <c:dPt>
            <c:idx val="1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D-4D9C-4C34-A803-13CD6708449D}"/>
              </c:ext>
            </c:extLst>
          </c:dPt>
          <c:dPt>
            <c:idx val="1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F-4D9C-4C34-A803-13CD6708449D}"/>
              </c:ext>
            </c:extLst>
          </c:dPt>
          <c:dPt>
            <c:idx val="1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1-4D9C-4C34-A803-13CD6708449D}"/>
              </c:ext>
            </c:extLst>
          </c:dPt>
          <c:dPt>
            <c:idx val="1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3-4D9C-4C34-A803-13CD6708449D}"/>
              </c:ext>
            </c:extLst>
          </c:dPt>
          <c:dPt>
            <c:idx val="1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5-4D9C-4C34-A803-13CD6708449D}"/>
              </c:ext>
            </c:extLst>
          </c:dPt>
          <c:dPt>
            <c:idx val="1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7-4D9C-4C34-A803-13CD6708449D}"/>
              </c:ext>
            </c:extLst>
          </c:dPt>
          <c:dPt>
            <c:idx val="1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9-4D9C-4C34-A803-13CD6708449D}"/>
              </c:ext>
            </c:extLst>
          </c:dPt>
          <c:dPt>
            <c:idx val="1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B-4D9C-4C34-A803-13CD6708449D}"/>
              </c:ext>
            </c:extLst>
          </c:dPt>
          <c:dPt>
            <c:idx val="1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D-4D9C-4C34-A803-13CD6708449D}"/>
              </c:ext>
            </c:extLst>
          </c:dPt>
          <c:dPt>
            <c:idx val="1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F-4D9C-4C34-A803-13CD6708449D}"/>
              </c:ext>
            </c:extLst>
          </c:dPt>
          <c:dPt>
            <c:idx val="1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1-4D9C-4C34-A803-13CD6708449D}"/>
              </c:ext>
            </c:extLst>
          </c:dPt>
          <c:dPt>
            <c:idx val="1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3-4D9C-4C34-A803-13CD6708449D}"/>
              </c:ext>
            </c:extLst>
          </c:dPt>
          <c:dPt>
            <c:idx val="1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5-4D9C-4C34-A803-13CD6708449D}"/>
              </c:ext>
            </c:extLst>
          </c:dPt>
          <c:dPt>
            <c:idx val="1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7-4D9C-4C34-A803-13CD6708449D}"/>
              </c:ext>
            </c:extLst>
          </c:dPt>
          <c:dPt>
            <c:idx val="1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9-4D9C-4C34-A803-13CD6708449D}"/>
              </c:ext>
            </c:extLst>
          </c:dPt>
          <c:dPt>
            <c:idx val="1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B-4D9C-4C34-A803-13CD6708449D}"/>
              </c:ext>
            </c:extLst>
          </c:dPt>
          <c:dPt>
            <c:idx val="1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D-4D9C-4C34-A803-13CD6708449D}"/>
              </c:ext>
            </c:extLst>
          </c:dPt>
          <c:dPt>
            <c:idx val="1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F-4D9C-4C34-A803-13CD6708449D}"/>
              </c:ext>
            </c:extLst>
          </c:dPt>
          <c:dPt>
            <c:idx val="1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1-4D9C-4C34-A803-13CD6708449D}"/>
              </c:ext>
            </c:extLst>
          </c:dPt>
          <c:dPt>
            <c:idx val="1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3-4D9C-4C34-A803-13CD6708449D}"/>
              </c:ext>
            </c:extLst>
          </c:dPt>
          <c:dPt>
            <c:idx val="1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5-4D9C-4C34-A803-13CD6708449D}"/>
              </c:ext>
            </c:extLst>
          </c:dPt>
          <c:dPt>
            <c:idx val="1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7-4D9C-4C34-A803-13CD6708449D}"/>
              </c:ext>
            </c:extLst>
          </c:dPt>
          <c:dPt>
            <c:idx val="1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9-4D9C-4C34-A803-13CD6708449D}"/>
              </c:ext>
            </c:extLst>
          </c:dPt>
          <c:dPt>
            <c:idx val="1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B-4D9C-4C34-A803-13CD6708449D}"/>
              </c:ext>
            </c:extLst>
          </c:dPt>
          <c:dPt>
            <c:idx val="1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D-4D9C-4C34-A803-13CD6708449D}"/>
              </c:ext>
            </c:extLst>
          </c:dPt>
          <c:dPt>
            <c:idx val="1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F-4D9C-4C34-A803-13CD6708449D}"/>
              </c:ext>
            </c:extLst>
          </c:dPt>
          <c:dPt>
            <c:idx val="1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1-4D9C-4C34-A803-13CD6708449D}"/>
              </c:ext>
            </c:extLst>
          </c:dPt>
          <c:dPt>
            <c:idx val="1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3-4D9C-4C34-A803-13CD6708449D}"/>
              </c:ext>
            </c:extLst>
          </c:dPt>
          <c:dPt>
            <c:idx val="1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5-4D9C-4C34-A803-13CD6708449D}"/>
              </c:ext>
            </c:extLst>
          </c:dPt>
          <c:dPt>
            <c:idx val="1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7-4D9C-4C34-A803-13CD6708449D}"/>
              </c:ext>
            </c:extLst>
          </c:dPt>
          <c:dPt>
            <c:idx val="1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9-4D9C-4C34-A803-13CD6708449D}"/>
              </c:ext>
            </c:extLst>
          </c:dPt>
          <c:dPt>
            <c:idx val="1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B-4D9C-4C34-A803-13CD6708449D}"/>
              </c:ext>
            </c:extLst>
          </c:dPt>
          <c:dPt>
            <c:idx val="1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D-4D9C-4C34-A803-13CD6708449D}"/>
              </c:ext>
            </c:extLst>
          </c:dPt>
          <c:dPt>
            <c:idx val="1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F-4D9C-4C34-A803-13CD6708449D}"/>
              </c:ext>
            </c:extLst>
          </c:dPt>
          <c:dPt>
            <c:idx val="1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1-4D9C-4C34-A803-13CD6708449D}"/>
              </c:ext>
            </c:extLst>
          </c:dPt>
          <c:dPt>
            <c:idx val="1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3-4D9C-4C34-A803-13CD6708449D}"/>
              </c:ext>
            </c:extLst>
          </c:dPt>
          <c:dPt>
            <c:idx val="1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5-4D9C-4C34-A803-13CD6708449D}"/>
              </c:ext>
            </c:extLst>
          </c:dPt>
          <c:dPt>
            <c:idx val="1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7-4D9C-4C34-A803-13CD6708449D}"/>
              </c:ext>
            </c:extLst>
          </c:dPt>
          <c:dPt>
            <c:idx val="1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9-4D9C-4C34-A803-13CD6708449D}"/>
              </c:ext>
            </c:extLst>
          </c:dPt>
          <c:dPt>
            <c:idx val="1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B-4D9C-4C34-A803-13CD6708449D}"/>
              </c:ext>
            </c:extLst>
          </c:dPt>
          <c:dPt>
            <c:idx val="1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D-4D9C-4C34-A803-13CD6708449D}"/>
              </c:ext>
            </c:extLst>
          </c:dPt>
          <c:dPt>
            <c:idx val="1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F-4D9C-4C34-A803-13CD6708449D}"/>
              </c:ext>
            </c:extLst>
          </c:dPt>
          <c:dPt>
            <c:idx val="1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1-4D9C-4C34-A803-13CD6708449D}"/>
              </c:ext>
            </c:extLst>
          </c:dPt>
          <c:dPt>
            <c:idx val="1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3-4D9C-4C34-A803-13CD6708449D}"/>
              </c:ext>
            </c:extLst>
          </c:dPt>
          <c:dPt>
            <c:idx val="1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5-4D9C-4C34-A803-13CD6708449D}"/>
              </c:ext>
            </c:extLst>
          </c:dPt>
          <c:dPt>
            <c:idx val="1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7-4D9C-4C34-A803-13CD6708449D}"/>
              </c:ext>
            </c:extLst>
          </c:dPt>
          <c:dPt>
            <c:idx val="1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9-4D9C-4C34-A803-13CD6708449D}"/>
              </c:ext>
            </c:extLst>
          </c:dPt>
          <c:dPt>
            <c:idx val="1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B-4D9C-4C34-A803-13CD6708449D}"/>
              </c:ext>
            </c:extLst>
          </c:dPt>
          <c:dPt>
            <c:idx val="1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D-4D9C-4C34-A803-13CD6708449D}"/>
              </c:ext>
            </c:extLst>
          </c:dPt>
          <c:dPt>
            <c:idx val="1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F-4D9C-4C34-A803-13CD6708449D}"/>
              </c:ext>
            </c:extLst>
          </c:dPt>
          <c:dPt>
            <c:idx val="1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1-4D9C-4C34-A803-13CD6708449D}"/>
              </c:ext>
            </c:extLst>
          </c:dPt>
          <c:dPt>
            <c:idx val="1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3-4D9C-4C34-A803-13CD6708449D}"/>
              </c:ext>
            </c:extLst>
          </c:dPt>
          <c:dPt>
            <c:idx val="1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5-4D9C-4C34-A803-13CD6708449D}"/>
              </c:ext>
            </c:extLst>
          </c:dPt>
          <c:dPt>
            <c:idx val="1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7-4D9C-4C34-A803-13CD6708449D}"/>
              </c:ext>
            </c:extLst>
          </c:dPt>
          <c:dPt>
            <c:idx val="1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9-4D9C-4C34-A803-13CD6708449D}"/>
              </c:ext>
            </c:extLst>
          </c:dPt>
          <c:dPt>
            <c:idx val="1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B-4D9C-4C34-A803-13CD6708449D}"/>
              </c:ext>
            </c:extLst>
          </c:dPt>
          <c:dPt>
            <c:idx val="1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D-4D9C-4C34-A803-13CD6708449D}"/>
              </c:ext>
            </c:extLst>
          </c:dPt>
          <c:dPt>
            <c:idx val="1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F-4D9C-4C34-A803-13CD6708449D}"/>
              </c:ext>
            </c:extLst>
          </c:dPt>
          <c:dPt>
            <c:idx val="1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1-4D9C-4C34-A803-13CD6708449D}"/>
              </c:ext>
            </c:extLst>
          </c:dPt>
          <c:dPt>
            <c:idx val="1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3-4D9C-4C34-A803-13CD6708449D}"/>
              </c:ext>
            </c:extLst>
          </c:dPt>
          <c:dPt>
            <c:idx val="1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5-4D9C-4C34-A803-13CD6708449D}"/>
              </c:ext>
            </c:extLst>
          </c:dPt>
          <c:dPt>
            <c:idx val="1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7-4D9C-4C34-A803-13CD6708449D}"/>
              </c:ext>
            </c:extLst>
          </c:dPt>
          <c:dPt>
            <c:idx val="1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9-4D9C-4C34-A803-13CD6708449D}"/>
              </c:ext>
            </c:extLst>
          </c:dPt>
          <c:dPt>
            <c:idx val="1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B-4D9C-4C34-A803-13CD6708449D}"/>
              </c:ext>
            </c:extLst>
          </c:dPt>
          <c:dPt>
            <c:idx val="1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D-4D9C-4C34-A803-13CD6708449D}"/>
              </c:ext>
            </c:extLst>
          </c:dPt>
          <c:dPt>
            <c:idx val="1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F-4D9C-4C34-A803-13CD6708449D}"/>
              </c:ext>
            </c:extLst>
          </c:dPt>
          <c:dPt>
            <c:idx val="1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1-4D9C-4C34-A803-13CD6708449D}"/>
              </c:ext>
            </c:extLst>
          </c:dPt>
          <c:dPt>
            <c:idx val="1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3-4D9C-4C34-A803-13CD6708449D}"/>
              </c:ext>
            </c:extLst>
          </c:dPt>
          <c:dPt>
            <c:idx val="1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5-4D9C-4C34-A803-13CD6708449D}"/>
              </c:ext>
            </c:extLst>
          </c:dPt>
          <c:dPt>
            <c:idx val="1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7-4D9C-4C34-A803-13CD6708449D}"/>
              </c:ext>
            </c:extLst>
          </c:dPt>
          <c:dPt>
            <c:idx val="1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9-4D9C-4C34-A803-13CD6708449D}"/>
              </c:ext>
            </c:extLst>
          </c:dPt>
          <c:dPt>
            <c:idx val="1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B-4D9C-4C34-A803-13CD6708449D}"/>
              </c:ext>
            </c:extLst>
          </c:dPt>
          <c:dPt>
            <c:idx val="1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D-4D9C-4C34-A803-13CD6708449D}"/>
              </c:ext>
            </c:extLst>
          </c:dPt>
          <c:dPt>
            <c:idx val="1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F-4D9C-4C34-A803-13CD6708449D}"/>
              </c:ext>
            </c:extLst>
          </c:dPt>
          <c:dPt>
            <c:idx val="1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1-4D9C-4C34-A803-13CD6708449D}"/>
              </c:ext>
            </c:extLst>
          </c:dPt>
          <c:dPt>
            <c:idx val="1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3-4D9C-4C34-A803-13CD6708449D}"/>
              </c:ext>
            </c:extLst>
          </c:dPt>
          <c:dPt>
            <c:idx val="1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5-4D9C-4C34-A803-13CD6708449D}"/>
              </c:ext>
            </c:extLst>
          </c:dPt>
          <c:dPt>
            <c:idx val="1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7-4D9C-4C34-A803-13CD6708449D}"/>
              </c:ext>
            </c:extLst>
          </c:dPt>
          <c:dPt>
            <c:idx val="1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9-4D9C-4C34-A803-13CD6708449D}"/>
              </c:ext>
            </c:extLst>
          </c:dPt>
          <c:dPt>
            <c:idx val="1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B-4D9C-4C34-A803-13CD6708449D}"/>
              </c:ext>
            </c:extLst>
          </c:dPt>
          <c:dPt>
            <c:idx val="1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D-4D9C-4C34-A803-13CD6708449D}"/>
              </c:ext>
            </c:extLst>
          </c:dPt>
          <c:dPt>
            <c:idx val="1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F-4D9C-4C34-A803-13CD6708449D}"/>
              </c:ext>
            </c:extLst>
          </c:dPt>
          <c:dPt>
            <c:idx val="2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1-4D9C-4C34-A803-13CD6708449D}"/>
              </c:ext>
            </c:extLst>
          </c:dPt>
          <c:dPt>
            <c:idx val="2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3-4D9C-4C34-A803-13CD6708449D}"/>
              </c:ext>
            </c:extLst>
          </c:dPt>
          <c:dPt>
            <c:idx val="2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5-4D9C-4C34-A803-13CD6708449D}"/>
              </c:ext>
            </c:extLst>
          </c:dPt>
          <c:dPt>
            <c:idx val="2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7-4D9C-4C34-A803-13CD6708449D}"/>
              </c:ext>
            </c:extLst>
          </c:dPt>
          <c:dPt>
            <c:idx val="2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9-4D9C-4C34-A803-13CD6708449D}"/>
              </c:ext>
            </c:extLst>
          </c:dPt>
          <c:dPt>
            <c:idx val="2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B-4D9C-4C34-A803-13CD6708449D}"/>
              </c:ext>
            </c:extLst>
          </c:dPt>
          <c:dPt>
            <c:idx val="2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D-4D9C-4C34-A803-13CD6708449D}"/>
              </c:ext>
            </c:extLst>
          </c:dPt>
          <c:dPt>
            <c:idx val="2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F-4D9C-4C34-A803-13CD6708449D}"/>
              </c:ext>
            </c:extLst>
          </c:dPt>
          <c:dPt>
            <c:idx val="2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1-4D9C-4C34-A803-13CD6708449D}"/>
              </c:ext>
            </c:extLst>
          </c:dPt>
          <c:dPt>
            <c:idx val="2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3-4D9C-4C34-A803-13CD6708449D}"/>
              </c:ext>
            </c:extLst>
          </c:dPt>
          <c:dPt>
            <c:idx val="2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5-4D9C-4C34-A803-13CD6708449D}"/>
              </c:ext>
            </c:extLst>
          </c:dPt>
          <c:dPt>
            <c:idx val="2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7-4D9C-4C34-A803-13CD6708449D}"/>
              </c:ext>
            </c:extLst>
          </c:dPt>
          <c:dPt>
            <c:idx val="2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9-4D9C-4C34-A803-13CD6708449D}"/>
              </c:ext>
            </c:extLst>
          </c:dPt>
          <c:dPt>
            <c:idx val="2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B-4D9C-4C34-A803-13CD6708449D}"/>
              </c:ext>
            </c:extLst>
          </c:dPt>
          <c:dPt>
            <c:idx val="2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D-4D9C-4C34-A803-13CD6708449D}"/>
              </c:ext>
            </c:extLst>
          </c:dPt>
          <c:dPt>
            <c:idx val="2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F-4D9C-4C34-A803-13CD6708449D}"/>
              </c:ext>
            </c:extLst>
          </c:dPt>
          <c:dPt>
            <c:idx val="2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1-4D9C-4C34-A803-13CD6708449D}"/>
              </c:ext>
            </c:extLst>
          </c:dPt>
          <c:dPt>
            <c:idx val="2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3-4D9C-4C34-A803-13CD6708449D}"/>
              </c:ext>
            </c:extLst>
          </c:dPt>
          <c:dPt>
            <c:idx val="2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5-4D9C-4C34-A803-13CD6708449D}"/>
              </c:ext>
            </c:extLst>
          </c:dPt>
          <c:dPt>
            <c:idx val="2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7-4D9C-4C34-A803-13CD6708449D}"/>
              </c:ext>
            </c:extLst>
          </c:dPt>
          <c:dPt>
            <c:idx val="2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9-4D9C-4C34-A803-13CD6708449D}"/>
              </c:ext>
            </c:extLst>
          </c:dPt>
          <c:dPt>
            <c:idx val="2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B-4D9C-4C34-A803-13CD6708449D}"/>
              </c:ext>
            </c:extLst>
          </c:dPt>
          <c:dPt>
            <c:idx val="2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D-4D9C-4C34-A803-13CD6708449D}"/>
              </c:ext>
            </c:extLst>
          </c:dPt>
          <c:dPt>
            <c:idx val="2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F-4D9C-4C34-A803-13CD6708449D}"/>
              </c:ext>
            </c:extLst>
          </c:dPt>
          <c:dPt>
            <c:idx val="2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1-4D9C-4C34-A803-13CD6708449D}"/>
              </c:ext>
            </c:extLst>
          </c:dPt>
          <c:dPt>
            <c:idx val="2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3-4D9C-4C34-A803-13CD6708449D}"/>
              </c:ext>
            </c:extLst>
          </c:dPt>
          <c:dPt>
            <c:idx val="2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5-4D9C-4C34-A803-13CD6708449D}"/>
              </c:ext>
            </c:extLst>
          </c:dPt>
          <c:dPt>
            <c:idx val="2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7-4D9C-4C34-A803-13CD6708449D}"/>
              </c:ext>
            </c:extLst>
          </c:dPt>
          <c:dPt>
            <c:idx val="2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9-4D9C-4C34-A803-13CD6708449D}"/>
              </c:ext>
            </c:extLst>
          </c:dPt>
          <c:dPt>
            <c:idx val="2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B-4D9C-4C34-A803-13CD6708449D}"/>
              </c:ext>
            </c:extLst>
          </c:dPt>
          <c:dPt>
            <c:idx val="2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D-4D9C-4C34-A803-13CD6708449D}"/>
              </c:ext>
            </c:extLst>
          </c:dPt>
          <c:dPt>
            <c:idx val="2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F-4D9C-4C34-A803-13CD6708449D}"/>
              </c:ext>
            </c:extLst>
          </c:dPt>
          <c:dPt>
            <c:idx val="2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1-4D9C-4C34-A803-13CD6708449D}"/>
              </c:ext>
            </c:extLst>
          </c:dPt>
          <c:dPt>
            <c:idx val="2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3-4D9C-4C34-A803-13CD6708449D}"/>
              </c:ext>
            </c:extLst>
          </c:dPt>
          <c:dPt>
            <c:idx val="2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5-4D9C-4C34-A803-13CD6708449D}"/>
              </c:ext>
            </c:extLst>
          </c:dPt>
          <c:dPt>
            <c:idx val="2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7-4D9C-4C34-A803-13CD6708449D}"/>
              </c:ext>
            </c:extLst>
          </c:dPt>
          <c:dPt>
            <c:idx val="2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9-4D9C-4C34-A803-13CD6708449D}"/>
              </c:ext>
            </c:extLst>
          </c:dPt>
          <c:dPt>
            <c:idx val="2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B-4D9C-4C34-A803-13CD6708449D}"/>
              </c:ext>
            </c:extLst>
          </c:dPt>
          <c:dPt>
            <c:idx val="2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D-4D9C-4C34-A803-13CD6708449D}"/>
              </c:ext>
            </c:extLst>
          </c:dPt>
          <c:dPt>
            <c:idx val="2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F-4D9C-4C34-A803-13CD6708449D}"/>
              </c:ext>
            </c:extLst>
          </c:dPt>
          <c:dPt>
            <c:idx val="2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1-4D9C-4C34-A803-13CD6708449D}"/>
              </c:ext>
            </c:extLst>
          </c:dPt>
          <c:dPt>
            <c:idx val="2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3-4D9C-4C34-A803-13CD6708449D}"/>
              </c:ext>
            </c:extLst>
          </c:dPt>
          <c:dPt>
            <c:idx val="2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5-4D9C-4C34-A803-13CD6708449D}"/>
              </c:ext>
            </c:extLst>
          </c:dPt>
          <c:dPt>
            <c:idx val="2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7-4D9C-4C34-A803-13CD6708449D}"/>
              </c:ext>
            </c:extLst>
          </c:dPt>
          <c:dPt>
            <c:idx val="2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9-4D9C-4C34-A803-13CD6708449D}"/>
              </c:ext>
            </c:extLst>
          </c:dPt>
          <c:dPt>
            <c:idx val="2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B-4D9C-4C34-A803-13CD6708449D}"/>
              </c:ext>
            </c:extLst>
          </c:dPt>
          <c:dPt>
            <c:idx val="2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D-4D9C-4C34-A803-13CD6708449D}"/>
              </c:ext>
            </c:extLst>
          </c:dPt>
          <c:dPt>
            <c:idx val="2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F-4D9C-4C34-A803-13CD6708449D}"/>
              </c:ext>
            </c:extLst>
          </c:dPt>
          <c:dPt>
            <c:idx val="2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1-4D9C-4C34-A803-13CD6708449D}"/>
              </c:ext>
            </c:extLst>
          </c:dPt>
          <c:dPt>
            <c:idx val="2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3-4D9C-4C34-A803-13CD6708449D}"/>
              </c:ext>
            </c:extLst>
          </c:dPt>
          <c:dPt>
            <c:idx val="2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5-4D9C-4C34-A803-13CD6708449D}"/>
              </c:ext>
            </c:extLst>
          </c:dPt>
          <c:dPt>
            <c:idx val="2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7-4D9C-4C34-A803-13CD6708449D}"/>
              </c:ext>
            </c:extLst>
          </c:dPt>
          <c:dPt>
            <c:idx val="2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9-4D9C-4C34-A803-13CD6708449D}"/>
              </c:ext>
            </c:extLst>
          </c:dPt>
          <c:dPt>
            <c:idx val="2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B-4D9C-4C34-A803-13CD6708449D}"/>
              </c:ext>
            </c:extLst>
          </c:dPt>
          <c:dPt>
            <c:idx val="2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D-4D9C-4C34-A803-13CD6708449D}"/>
              </c:ext>
            </c:extLst>
          </c:dPt>
          <c:dPt>
            <c:idx val="2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F-4D9C-4C34-A803-13CD6708449D}"/>
              </c:ext>
            </c:extLst>
          </c:dPt>
          <c:dPt>
            <c:idx val="2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1-4D9C-4C34-A803-13CD6708449D}"/>
              </c:ext>
            </c:extLst>
          </c:dPt>
          <c:dPt>
            <c:idx val="2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3-4D9C-4C34-A803-13CD6708449D}"/>
              </c:ext>
            </c:extLst>
          </c:dPt>
          <c:dPt>
            <c:idx val="2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5-4D9C-4C34-A803-13CD6708449D}"/>
              </c:ext>
            </c:extLst>
          </c:dPt>
          <c:dPt>
            <c:idx val="2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7-4D9C-4C34-A803-13CD6708449D}"/>
              </c:ext>
            </c:extLst>
          </c:dPt>
          <c:dPt>
            <c:idx val="2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9-4D9C-4C34-A803-13CD6708449D}"/>
              </c:ext>
            </c:extLst>
          </c:dPt>
          <c:dPt>
            <c:idx val="2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B-4D9C-4C34-A803-13CD6708449D}"/>
              </c:ext>
            </c:extLst>
          </c:dPt>
          <c:dPt>
            <c:idx val="2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D-4D9C-4C34-A803-13CD6708449D}"/>
              </c:ext>
            </c:extLst>
          </c:dPt>
          <c:dPt>
            <c:idx val="2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F-4D9C-4C34-A803-13CD6708449D}"/>
              </c:ext>
            </c:extLst>
          </c:dPt>
          <c:dPt>
            <c:idx val="2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1-4D9C-4C34-A803-13CD6708449D}"/>
              </c:ext>
            </c:extLst>
          </c:dPt>
          <c:dPt>
            <c:idx val="2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3-4D9C-4C34-A803-13CD6708449D}"/>
              </c:ext>
            </c:extLst>
          </c:dPt>
          <c:dPt>
            <c:idx val="2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5-4D9C-4C34-A803-13CD6708449D}"/>
              </c:ext>
            </c:extLst>
          </c:dPt>
          <c:dPt>
            <c:idx val="2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7-4D9C-4C34-A803-13CD6708449D}"/>
              </c:ext>
            </c:extLst>
          </c:dPt>
          <c:dPt>
            <c:idx val="2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9-4D9C-4C34-A803-13CD6708449D}"/>
              </c:ext>
            </c:extLst>
          </c:dPt>
          <c:dPt>
            <c:idx val="2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B-4D9C-4C34-A803-13CD6708449D}"/>
              </c:ext>
            </c:extLst>
          </c:dPt>
          <c:dPt>
            <c:idx val="2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D-4D9C-4C34-A803-13CD6708449D}"/>
              </c:ext>
            </c:extLst>
          </c:dPt>
          <c:dPt>
            <c:idx val="2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F-4D9C-4C34-A803-13CD6708449D}"/>
              </c:ext>
            </c:extLst>
          </c:dPt>
          <c:dPt>
            <c:idx val="2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1-4D9C-4C34-A803-13CD6708449D}"/>
              </c:ext>
            </c:extLst>
          </c:dPt>
          <c:dPt>
            <c:idx val="2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3-4D9C-4C34-A803-13CD6708449D}"/>
              </c:ext>
            </c:extLst>
          </c:dPt>
          <c:dPt>
            <c:idx val="2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5-4D9C-4C34-A803-13CD6708449D}"/>
              </c:ext>
            </c:extLst>
          </c:dPt>
          <c:dPt>
            <c:idx val="2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7-4D9C-4C34-A803-13CD6708449D}"/>
              </c:ext>
            </c:extLst>
          </c:dPt>
          <c:dPt>
            <c:idx val="2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9-4D9C-4C34-A803-13CD6708449D}"/>
              </c:ext>
            </c:extLst>
          </c:dPt>
          <c:dPt>
            <c:idx val="2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B-4D9C-4C34-A803-13CD6708449D}"/>
              </c:ext>
            </c:extLst>
          </c:dPt>
          <c:dPt>
            <c:idx val="2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D-4D9C-4C34-A803-13CD6708449D}"/>
              </c:ext>
            </c:extLst>
          </c:dPt>
          <c:dPt>
            <c:idx val="2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F-4D9C-4C34-A803-13CD6708449D}"/>
              </c:ext>
            </c:extLst>
          </c:dPt>
          <c:dPt>
            <c:idx val="2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1-4D9C-4C34-A803-13CD6708449D}"/>
              </c:ext>
            </c:extLst>
          </c:dPt>
          <c:dPt>
            <c:idx val="2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3-4D9C-4C34-A803-13CD6708449D}"/>
              </c:ext>
            </c:extLst>
          </c:dPt>
          <c:dPt>
            <c:idx val="2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5-4D9C-4C34-A803-13CD6708449D}"/>
              </c:ext>
            </c:extLst>
          </c:dPt>
          <c:dPt>
            <c:idx val="2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7-4D9C-4C34-A803-13CD6708449D}"/>
              </c:ext>
            </c:extLst>
          </c:dPt>
          <c:dPt>
            <c:idx val="2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9-4D9C-4C34-A803-13CD6708449D}"/>
              </c:ext>
            </c:extLst>
          </c:dPt>
          <c:dPt>
            <c:idx val="2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B-4D9C-4C34-A803-13CD6708449D}"/>
              </c:ext>
            </c:extLst>
          </c:dPt>
          <c:dPt>
            <c:idx val="2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D-4D9C-4C34-A803-13CD6708449D}"/>
              </c:ext>
            </c:extLst>
          </c:dPt>
          <c:dPt>
            <c:idx val="2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F-4D9C-4C34-A803-13CD6708449D}"/>
              </c:ext>
            </c:extLst>
          </c:dPt>
          <c:dPt>
            <c:idx val="2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1-4D9C-4C34-A803-13CD6708449D}"/>
              </c:ext>
            </c:extLst>
          </c:dPt>
          <c:dPt>
            <c:idx val="2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3-4D9C-4C34-A803-13CD6708449D}"/>
              </c:ext>
            </c:extLst>
          </c:dPt>
          <c:dPt>
            <c:idx val="2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5-4D9C-4C34-A803-13CD6708449D}"/>
              </c:ext>
            </c:extLst>
          </c:dPt>
          <c:dPt>
            <c:idx val="2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7-4D9C-4C34-A803-13CD6708449D}"/>
              </c:ext>
            </c:extLst>
          </c:dPt>
          <c:dPt>
            <c:idx val="2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9-4D9C-4C34-A803-13CD6708449D}"/>
              </c:ext>
            </c:extLst>
          </c:dPt>
          <c:dPt>
            <c:idx val="2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B-4D9C-4C34-A803-13CD6708449D}"/>
              </c:ext>
            </c:extLst>
          </c:dPt>
          <c:dPt>
            <c:idx val="2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D-4D9C-4C34-A803-13CD6708449D}"/>
              </c:ext>
            </c:extLst>
          </c:dPt>
          <c:dPt>
            <c:idx val="2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F-4D9C-4C34-A803-13CD6708449D}"/>
              </c:ext>
            </c:extLst>
          </c:dPt>
          <c:dPt>
            <c:idx val="2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1-4D9C-4C34-A803-13CD6708449D}"/>
              </c:ext>
            </c:extLst>
          </c:dPt>
          <c:dPt>
            <c:idx val="2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3-4D9C-4C34-A803-13CD6708449D}"/>
              </c:ext>
            </c:extLst>
          </c:dPt>
          <c:dPt>
            <c:idx val="2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5-4D9C-4C34-A803-13CD6708449D}"/>
              </c:ext>
            </c:extLst>
          </c:dPt>
          <c:dPt>
            <c:idx val="2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7-4D9C-4C34-A803-13CD6708449D}"/>
              </c:ext>
            </c:extLst>
          </c:dPt>
          <c:dPt>
            <c:idx val="3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9-4D9C-4C34-A803-13CD6708449D}"/>
              </c:ext>
            </c:extLst>
          </c:dPt>
          <c:dPt>
            <c:idx val="3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B-4D9C-4C34-A803-13CD6708449D}"/>
              </c:ext>
            </c:extLst>
          </c:dPt>
          <c:dPt>
            <c:idx val="3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D-4D9C-4C34-A803-13CD6708449D}"/>
              </c:ext>
            </c:extLst>
          </c:dPt>
          <c:dPt>
            <c:idx val="3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F-4D9C-4C34-A803-13CD6708449D}"/>
              </c:ext>
            </c:extLst>
          </c:dPt>
          <c:dPt>
            <c:idx val="3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1-4D9C-4C34-A803-13CD6708449D}"/>
              </c:ext>
            </c:extLst>
          </c:dPt>
          <c:dPt>
            <c:idx val="3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3-4D9C-4C34-A803-13CD6708449D}"/>
              </c:ext>
            </c:extLst>
          </c:dPt>
          <c:dPt>
            <c:idx val="3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5-4D9C-4C34-A803-13CD6708449D}"/>
              </c:ext>
            </c:extLst>
          </c:dPt>
          <c:dPt>
            <c:idx val="3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7-4D9C-4C34-A803-13CD6708449D}"/>
              </c:ext>
            </c:extLst>
          </c:dPt>
          <c:dPt>
            <c:idx val="3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9-4D9C-4C34-A803-13CD6708449D}"/>
              </c:ext>
            </c:extLst>
          </c:dPt>
          <c:dPt>
            <c:idx val="3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B-4D9C-4C34-A803-13CD6708449D}"/>
              </c:ext>
            </c:extLst>
          </c:dPt>
          <c:dPt>
            <c:idx val="3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D-4D9C-4C34-A803-13CD6708449D}"/>
              </c:ext>
            </c:extLst>
          </c:dPt>
          <c:dPt>
            <c:idx val="3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F-4D9C-4C34-A803-13CD6708449D}"/>
              </c:ext>
            </c:extLst>
          </c:dPt>
          <c:dPt>
            <c:idx val="3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1-4D9C-4C34-A803-13CD6708449D}"/>
              </c:ext>
            </c:extLst>
          </c:dPt>
          <c:dPt>
            <c:idx val="3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3-4D9C-4C34-A803-13CD6708449D}"/>
              </c:ext>
            </c:extLst>
          </c:dPt>
          <c:dPt>
            <c:idx val="3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5-4D9C-4C34-A803-13CD6708449D}"/>
              </c:ext>
            </c:extLst>
          </c:dPt>
          <c:dPt>
            <c:idx val="3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7-4D9C-4C34-A803-13CD6708449D}"/>
              </c:ext>
            </c:extLst>
          </c:dPt>
          <c:dPt>
            <c:idx val="3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9-4D9C-4C34-A803-13CD6708449D}"/>
              </c:ext>
            </c:extLst>
          </c:dPt>
          <c:dPt>
            <c:idx val="3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B-4D9C-4C34-A803-13CD6708449D}"/>
              </c:ext>
            </c:extLst>
          </c:dPt>
          <c:dPt>
            <c:idx val="3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D-4D9C-4C34-A803-13CD6708449D}"/>
              </c:ext>
            </c:extLst>
          </c:dPt>
          <c:dPt>
            <c:idx val="3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F-4D9C-4C34-A803-13CD6708449D}"/>
              </c:ext>
            </c:extLst>
          </c:dPt>
          <c:dPt>
            <c:idx val="3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1-4D9C-4C34-A803-13CD6708449D}"/>
              </c:ext>
            </c:extLst>
          </c:dPt>
          <c:dPt>
            <c:idx val="3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3-4D9C-4C34-A803-13CD6708449D}"/>
              </c:ext>
            </c:extLst>
          </c:dPt>
          <c:dPt>
            <c:idx val="3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5-4D9C-4C34-A803-13CD6708449D}"/>
              </c:ext>
            </c:extLst>
          </c:dPt>
          <c:dPt>
            <c:idx val="3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7-4D9C-4C34-A803-13CD6708449D}"/>
              </c:ext>
            </c:extLst>
          </c:dPt>
          <c:dPt>
            <c:idx val="3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9-4D9C-4C34-A803-13CD6708449D}"/>
              </c:ext>
            </c:extLst>
          </c:dPt>
          <c:dPt>
            <c:idx val="3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B-4D9C-4C34-A803-13CD6708449D}"/>
              </c:ext>
            </c:extLst>
          </c:dPt>
          <c:dPt>
            <c:idx val="3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D-4D9C-4C34-A803-13CD6708449D}"/>
              </c:ext>
            </c:extLst>
          </c:dPt>
          <c:dPt>
            <c:idx val="3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F-4D9C-4C34-A803-13CD6708449D}"/>
              </c:ext>
            </c:extLst>
          </c:dPt>
          <c:dPt>
            <c:idx val="3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1-4D9C-4C34-A803-13CD6708449D}"/>
              </c:ext>
            </c:extLst>
          </c:dPt>
          <c:dPt>
            <c:idx val="3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3-4D9C-4C34-A803-13CD6708449D}"/>
              </c:ext>
            </c:extLst>
          </c:dPt>
          <c:dPt>
            <c:idx val="3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5-4D9C-4C34-A803-13CD6708449D}"/>
              </c:ext>
            </c:extLst>
          </c:dPt>
          <c:dPt>
            <c:idx val="3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7-4D9C-4C34-A803-13CD6708449D}"/>
              </c:ext>
            </c:extLst>
          </c:dPt>
          <c:dPt>
            <c:idx val="3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9-4D9C-4C34-A803-13CD6708449D}"/>
              </c:ext>
            </c:extLst>
          </c:dPt>
          <c:dPt>
            <c:idx val="3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B-4D9C-4C34-A803-13CD6708449D}"/>
              </c:ext>
            </c:extLst>
          </c:dPt>
          <c:dPt>
            <c:idx val="3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D-4D9C-4C34-A803-13CD6708449D}"/>
              </c:ext>
            </c:extLst>
          </c:dPt>
          <c:dPt>
            <c:idx val="3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F-4D9C-4C34-A803-13CD6708449D}"/>
              </c:ext>
            </c:extLst>
          </c:dPt>
          <c:dPt>
            <c:idx val="3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1-4D9C-4C34-A803-13CD6708449D}"/>
              </c:ext>
            </c:extLst>
          </c:dPt>
          <c:dPt>
            <c:idx val="3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3-4D9C-4C34-A803-13CD6708449D}"/>
              </c:ext>
            </c:extLst>
          </c:dPt>
          <c:dPt>
            <c:idx val="3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5-4D9C-4C34-A803-13CD6708449D}"/>
              </c:ext>
            </c:extLst>
          </c:dPt>
          <c:dPt>
            <c:idx val="3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7-4D9C-4C34-A803-13CD6708449D}"/>
              </c:ext>
            </c:extLst>
          </c:dPt>
          <c:dPt>
            <c:idx val="3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9-4D9C-4C34-A803-13CD6708449D}"/>
              </c:ext>
            </c:extLst>
          </c:dPt>
          <c:dPt>
            <c:idx val="3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B-4D9C-4C34-A803-13CD6708449D}"/>
              </c:ext>
            </c:extLst>
          </c:dPt>
          <c:dPt>
            <c:idx val="3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D-4D9C-4C34-A803-13CD6708449D}"/>
              </c:ext>
            </c:extLst>
          </c:dPt>
          <c:dPt>
            <c:idx val="3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F-4D9C-4C34-A803-13CD6708449D}"/>
              </c:ext>
            </c:extLst>
          </c:dPt>
          <c:dPt>
            <c:idx val="3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1-4D9C-4C34-A803-13CD6708449D}"/>
              </c:ext>
            </c:extLst>
          </c:dPt>
          <c:dPt>
            <c:idx val="3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3-4D9C-4C34-A803-13CD6708449D}"/>
              </c:ext>
            </c:extLst>
          </c:dPt>
          <c:dPt>
            <c:idx val="3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5-4D9C-4C34-A803-13CD6708449D}"/>
              </c:ext>
            </c:extLst>
          </c:dPt>
          <c:dPt>
            <c:idx val="3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7-4D9C-4C34-A803-13CD6708449D}"/>
              </c:ext>
            </c:extLst>
          </c:dPt>
          <c:dPt>
            <c:idx val="3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9-4D9C-4C34-A803-13CD6708449D}"/>
              </c:ext>
            </c:extLst>
          </c:dPt>
          <c:dPt>
            <c:idx val="3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B-4D9C-4C34-A803-13CD6708449D}"/>
              </c:ext>
            </c:extLst>
          </c:dPt>
          <c:dPt>
            <c:idx val="3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D-4D9C-4C34-A803-13CD6708449D}"/>
              </c:ext>
            </c:extLst>
          </c:dPt>
          <c:dPt>
            <c:idx val="3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F-4D9C-4C34-A803-13CD6708449D}"/>
              </c:ext>
            </c:extLst>
          </c:dPt>
          <c:dPt>
            <c:idx val="3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1-4D9C-4C34-A803-13CD6708449D}"/>
              </c:ext>
            </c:extLst>
          </c:dPt>
          <c:dPt>
            <c:idx val="3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3-4D9C-4C34-A803-13CD6708449D}"/>
              </c:ext>
            </c:extLst>
          </c:dPt>
          <c:dPt>
            <c:idx val="3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5-4D9C-4C34-A803-13CD6708449D}"/>
              </c:ext>
            </c:extLst>
          </c:dPt>
          <c:dPt>
            <c:idx val="3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7-4D9C-4C34-A803-13CD6708449D}"/>
              </c:ext>
            </c:extLst>
          </c:dPt>
          <c:dPt>
            <c:idx val="3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9-4D9C-4C34-A803-13CD6708449D}"/>
              </c:ext>
            </c:extLst>
          </c:dPt>
          <c:dPt>
            <c:idx val="3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B-4D9C-4C34-A803-13CD6708449D}"/>
              </c:ext>
            </c:extLst>
          </c:dPt>
          <c:dPt>
            <c:idx val="3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D-4D9C-4C34-A803-13CD6708449D}"/>
              </c:ext>
            </c:extLst>
          </c:dPt>
          <c:dPt>
            <c:idx val="3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F-4D9C-4C34-A803-13CD6708449D}"/>
              </c:ext>
            </c:extLst>
          </c:dPt>
          <c:dPt>
            <c:idx val="3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1-4D9C-4C34-A803-13CD6708449D}"/>
              </c:ext>
            </c:extLst>
          </c:dPt>
          <c:dPt>
            <c:idx val="3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3-4D9C-4C34-A803-13CD6708449D}"/>
              </c:ext>
            </c:extLst>
          </c:dPt>
          <c:dPt>
            <c:idx val="3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5-4D9C-4C34-A803-13CD6708449D}"/>
              </c:ext>
            </c:extLst>
          </c:dPt>
          <c:dPt>
            <c:idx val="3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7-4D9C-4C34-A803-13CD6708449D}"/>
              </c:ext>
            </c:extLst>
          </c:dPt>
          <c:dPt>
            <c:idx val="3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9-4D9C-4C34-A803-13CD6708449D}"/>
              </c:ext>
            </c:extLst>
          </c:dPt>
          <c:dPt>
            <c:idx val="3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B-4D9C-4C34-A803-13CD6708449D}"/>
              </c:ext>
            </c:extLst>
          </c:dPt>
          <c:dPt>
            <c:idx val="3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D-4D9C-4C34-A803-13CD6708449D}"/>
              </c:ext>
            </c:extLst>
          </c:dPt>
          <c:dPt>
            <c:idx val="3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F-4D9C-4C34-A803-13CD6708449D}"/>
              </c:ext>
            </c:extLst>
          </c:dPt>
          <c:dPt>
            <c:idx val="3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1-4D9C-4C34-A803-13CD6708449D}"/>
              </c:ext>
            </c:extLst>
          </c:dPt>
          <c:dPt>
            <c:idx val="3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3-4D9C-4C34-A803-13CD6708449D}"/>
              </c:ext>
            </c:extLst>
          </c:dPt>
          <c:dPt>
            <c:idx val="3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5-4D9C-4C34-A803-13CD6708449D}"/>
              </c:ext>
            </c:extLst>
          </c:dPt>
          <c:dPt>
            <c:idx val="3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7-4D9C-4C34-A803-13CD6708449D}"/>
              </c:ext>
            </c:extLst>
          </c:dPt>
          <c:dPt>
            <c:idx val="3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9-4D9C-4C34-A803-13CD6708449D}"/>
              </c:ext>
            </c:extLst>
          </c:dPt>
          <c:dPt>
            <c:idx val="3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B-4D9C-4C34-A803-13CD6708449D}"/>
              </c:ext>
            </c:extLst>
          </c:dPt>
          <c:dPt>
            <c:idx val="3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D-4D9C-4C34-A803-13CD6708449D}"/>
              </c:ext>
            </c:extLst>
          </c:dPt>
          <c:dPt>
            <c:idx val="3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F-4D9C-4C34-A803-13CD6708449D}"/>
              </c:ext>
            </c:extLst>
          </c:dPt>
          <c:dPt>
            <c:idx val="3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1-4D9C-4C34-A803-13CD6708449D}"/>
              </c:ext>
            </c:extLst>
          </c:dPt>
          <c:dPt>
            <c:idx val="3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3-4D9C-4C34-A803-13CD6708449D}"/>
              </c:ext>
            </c:extLst>
          </c:dPt>
          <c:dPt>
            <c:idx val="3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5-4D9C-4C34-A803-13CD6708449D}"/>
              </c:ext>
            </c:extLst>
          </c:dPt>
          <c:dPt>
            <c:idx val="3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7-4D9C-4C34-A803-13CD6708449D}"/>
              </c:ext>
            </c:extLst>
          </c:dPt>
          <c:dPt>
            <c:idx val="3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9-4D9C-4C34-A803-13CD6708449D}"/>
              </c:ext>
            </c:extLst>
          </c:dPt>
          <c:dPt>
            <c:idx val="3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B-4D9C-4C34-A803-13CD6708449D}"/>
              </c:ext>
            </c:extLst>
          </c:dPt>
          <c:dPt>
            <c:idx val="3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D-4D9C-4C34-A803-13CD6708449D}"/>
              </c:ext>
            </c:extLst>
          </c:dPt>
          <c:dPt>
            <c:idx val="3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F-4D9C-4C34-A803-13CD6708449D}"/>
              </c:ext>
            </c:extLst>
          </c:dPt>
          <c:dPt>
            <c:idx val="3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1-4D9C-4C34-A803-13CD6708449D}"/>
              </c:ext>
            </c:extLst>
          </c:dPt>
          <c:dPt>
            <c:idx val="3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3-4D9C-4C34-A803-13CD6708449D}"/>
              </c:ext>
            </c:extLst>
          </c:dPt>
          <c:dPt>
            <c:idx val="3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5-4D9C-4C34-A803-13CD6708449D}"/>
              </c:ext>
            </c:extLst>
          </c:dPt>
          <c:dPt>
            <c:idx val="3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7-4D9C-4C34-A803-13CD6708449D}"/>
              </c:ext>
            </c:extLst>
          </c:dPt>
          <c:dPt>
            <c:idx val="3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9-4D9C-4C34-A803-13CD6708449D}"/>
              </c:ext>
            </c:extLst>
          </c:dPt>
          <c:dPt>
            <c:idx val="3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B-4D9C-4C34-A803-13CD6708449D}"/>
              </c:ext>
            </c:extLst>
          </c:dPt>
          <c:dPt>
            <c:idx val="3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D-4D9C-4C34-A803-13CD6708449D}"/>
              </c:ext>
            </c:extLst>
          </c:dPt>
          <c:dPt>
            <c:idx val="3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F-4D9C-4C34-A803-13CD6708449D}"/>
              </c:ext>
            </c:extLst>
          </c:dPt>
          <c:dPt>
            <c:idx val="3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1-4D9C-4C34-A803-13CD6708449D}"/>
              </c:ext>
            </c:extLst>
          </c:dPt>
          <c:dPt>
            <c:idx val="4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3-4D9C-4C34-A803-13CD6708449D}"/>
              </c:ext>
            </c:extLst>
          </c:dPt>
          <c:dPt>
            <c:idx val="4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5-4D9C-4C34-A803-13CD6708449D}"/>
              </c:ext>
            </c:extLst>
          </c:dPt>
          <c:dPt>
            <c:idx val="4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7-4D9C-4C34-A803-13CD6708449D}"/>
              </c:ext>
            </c:extLst>
          </c:dPt>
          <c:dPt>
            <c:idx val="4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9-4D9C-4C34-A803-13CD6708449D}"/>
              </c:ext>
            </c:extLst>
          </c:dPt>
          <c:dPt>
            <c:idx val="4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B-4D9C-4C34-A803-13CD6708449D}"/>
              </c:ext>
            </c:extLst>
          </c:dPt>
          <c:dPt>
            <c:idx val="4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D-4D9C-4C34-A803-13CD6708449D}"/>
              </c:ext>
            </c:extLst>
          </c:dPt>
          <c:dPt>
            <c:idx val="4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F-4D9C-4C34-A803-13CD6708449D}"/>
              </c:ext>
            </c:extLst>
          </c:dPt>
          <c:dPt>
            <c:idx val="4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1-4D9C-4C34-A803-13CD6708449D}"/>
              </c:ext>
            </c:extLst>
          </c:dPt>
          <c:dPt>
            <c:idx val="4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3-4D9C-4C34-A803-13CD6708449D}"/>
              </c:ext>
            </c:extLst>
          </c:dPt>
          <c:dPt>
            <c:idx val="4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5-4D9C-4C34-A803-13CD6708449D}"/>
              </c:ext>
            </c:extLst>
          </c:dPt>
          <c:dPt>
            <c:idx val="4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7-4D9C-4C34-A803-13CD6708449D}"/>
              </c:ext>
            </c:extLst>
          </c:dPt>
          <c:dPt>
            <c:idx val="4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9-4D9C-4C34-A803-13CD6708449D}"/>
              </c:ext>
            </c:extLst>
          </c:dPt>
          <c:dPt>
            <c:idx val="4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B-4D9C-4C34-A803-13CD6708449D}"/>
              </c:ext>
            </c:extLst>
          </c:dPt>
          <c:dPt>
            <c:idx val="4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D-4D9C-4C34-A803-13CD6708449D}"/>
              </c:ext>
            </c:extLst>
          </c:dPt>
          <c:dPt>
            <c:idx val="4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F-4D9C-4C34-A803-13CD6708449D}"/>
              </c:ext>
            </c:extLst>
          </c:dPt>
          <c:dPt>
            <c:idx val="4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1-4D9C-4C34-A803-13CD6708449D}"/>
              </c:ext>
            </c:extLst>
          </c:dPt>
          <c:dPt>
            <c:idx val="4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3-4D9C-4C34-A803-13CD6708449D}"/>
              </c:ext>
            </c:extLst>
          </c:dPt>
          <c:dPt>
            <c:idx val="4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5-4D9C-4C34-A803-13CD6708449D}"/>
              </c:ext>
            </c:extLst>
          </c:dPt>
          <c:dPt>
            <c:idx val="4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7-4D9C-4C34-A803-13CD6708449D}"/>
              </c:ext>
            </c:extLst>
          </c:dPt>
          <c:dPt>
            <c:idx val="4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9-4D9C-4C34-A803-13CD6708449D}"/>
              </c:ext>
            </c:extLst>
          </c:dPt>
          <c:dPt>
            <c:idx val="4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B-4D9C-4C34-A803-13CD6708449D}"/>
              </c:ext>
            </c:extLst>
          </c:dPt>
          <c:dPt>
            <c:idx val="4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D-4D9C-4C34-A803-13CD6708449D}"/>
              </c:ext>
            </c:extLst>
          </c:dPt>
          <c:dPt>
            <c:idx val="4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F-4D9C-4C34-A803-13CD6708449D}"/>
              </c:ext>
            </c:extLst>
          </c:dPt>
          <c:dPt>
            <c:idx val="4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1-4D9C-4C34-A803-13CD6708449D}"/>
              </c:ext>
            </c:extLst>
          </c:dPt>
          <c:dPt>
            <c:idx val="4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3-4D9C-4C34-A803-13CD6708449D}"/>
              </c:ext>
            </c:extLst>
          </c:dPt>
          <c:dPt>
            <c:idx val="4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5-4D9C-4C34-A803-13CD6708449D}"/>
              </c:ext>
            </c:extLst>
          </c:dPt>
          <c:dPt>
            <c:idx val="4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7-4D9C-4C34-A803-13CD6708449D}"/>
              </c:ext>
            </c:extLst>
          </c:dPt>
          <c:dPt>
            <c:idx val="4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9-4D9C-4C34-A803-13CD6708449D}"/>
              </c:ext>
            </c:extLst>
          </c:dPt>
          <c:dPt>
            <c:idx val="4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B-4D9C-4C34-A803-13CD6708449D}"/>
              </c:ext>
            </c:extLst>
          </c:dPt>
          <c:dPt>
            <c:idx val="4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D-4D9C-4C34-A803-13CD6708449D}"/>
              </c:ext>
            </c:extLst>
          </c:dPt>
          <c:dPt>
            <c:idx val="4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F-4D9C-4C34-A803-13CD6708449D}"/>
              </c:ext>
            </c:extLst>
          </c:dPt>
          <c:dPt>
            <c:idx val="4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1-4D9C-4C34-A803-13CD6708449D}"/>
              </c:ext>
            </c:extLst>
          </c:dPt>
          <c:dPt>
            <c:idx val="4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3-4D9C-4C34-A803-13CD6708449D}"/>
              </c:ext>
            </c:extLst>
          </c:dPt>
          <c:dPt>
            <c:idx val="4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5-4D9C-4C34-A803-13CD6708449D}"/>
              </c:ext>
            </c:extLst>
          </c:dPt>
          <c:dPt>
            <c:idx val="4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7-4D9C-4C34-A803-13CD6708449D}"/>
              </c:ext>
            </c:extLst>
          </c:dPt>
          <c:dPt>
            <c:idx val="4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9-4D9C-4C34-A803-13CD6708449D}"/>
              </c:ext>
            </c:extLst>
          </c:dPt>
          <c:dPt>
            <c:idx val="4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B-4D9C-4C34-A803-13CD6708449D}"/>
              </c:ext>
            </c:extLst>
          </c:dPt>
          <c:dPt>
            <c:idx val="4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D-4D9C-4C34-A803-13CD6708449D}"/>
              </c:ext>
            </c:extLst>
          </c:dPt>
          <c:dPt>
            <c:idx val="4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F-4D9C-4C34-A803-13CD6708449D}"/>
              </c:ext>
            </c:extLst>
          </c:dPt>
          <c:dPt>
            <c:idx val="4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1-4D9C-4C34-A803-13CD6708449D}"/>
              </c:ext>
            </c:extLst>
          </c:dPt>
          <c:dPt>
            <c:idx val="4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3-4D9C-4C34-A803-13CD6708449D}"/>
              </c:ext>
            </c:extLst>
          </c:dPt>
          <c:dPt>
            <c:idx val="4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5-4D9C-4C34-A803-13CD6708449D}"/>
              </c:ext>
            </c:extLst>
          </c:dPt>
          <c:dPt>
            <c:idx val="4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7-4D9C-4C34-A803-13CD6708449D}"/>
              </c:ext>
            </c:extLst>
          </c:dPt>
          <c:dPt>
            <c:idx val="4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9-4D9C-4C34-A803-13CD6708449D}"/>
              </c:ext>
            </c:extLst>
          </c:dPt>
          <c:dPt>
            <c:idx val="4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B-4D9C-4C34-A803-13CD6708449D}"/>
              </c:ext>
            </c:extLst>
          </c:dPt>
          <c:dPt>
            <c:idx val="4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D-4D9C-4C34-A803-13CD6708449D}"/>
              </c:ext>
            </c:extLst>
          </c:dPt>
          <c:dPt>
            <c:idx val="4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F-4D9C-4C34-A803-13CD6708449D}"/>
              </c:ext>
            </c:extLst>
          </c:dPt>
          <c:dPt>
            <c:idx val="4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1-4D9C-4C34-A803-13CD6708449D}"/>
              </c:ext>
            </c:extLst>
          </c:dPt>
          <c:dPt>
            <c:idx val="4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3-4D9C-4C34-A803-13CD6708449D}"/>
              </c:ext>
            </c:extLst>
          </c:dPt>
          <c:dPt>
            <c:idx val="4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5-4D9C-4C34-A803-13CD6708449D}"/>
              </c:ext>
            </c:extLst>
          </c:dPt>
          <c:dPt>
            <c:idx val="4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7-4D9C-4C34-A803-13CD6708449D}"/>
              </c:ext>
            </c:extLst>
          </c:dPt>
          <c:dPt>
            <c:idx val="4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9-4D9C-4C34-A803-13CD6708449D}"/>
              </c:ext>
            </c:extLst>
          </c:dPt>
          <c:dPt>
            <c:idx val="4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B-4D9C-4C34-A803-13CD6708449D}"/>
              </c:ext>
            </c:extLst>
          </c:dPt>
          <c:dPt>
            <c:idx val="4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D-4D9C-4C34-A803-13CD6708449D}"/>
              </c:ext>
            </c:extLst>
          </c:dPt>
          <c:dPt>
            <c:idx val="4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F-4D9C-4C34-A803-13CD6708449D}"/>
              </c:ext>
            </c:extLst>
          </c:dPt>
          <c:dPt>
            <c:idx val="4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1-4D9C-4C34-A803-13CD6708449D}"/>
              </c:ext>
            </c:extLst>
          </c:dPt>
          <c:dPt>
            <c:idx val="4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3-4D9C-4C34-A803-13CD6708449D}"/>
              </c:ext>
            </c:extLst>
          </c:dPt>
          <c:dPt>
            <c:idx val="4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5-4D9C-4C34-A803-13CD6708449D}"/>
              </c:ext>
            </c:extLst>
          </c:dPt>
          <c:dPt>
            <c:idx val="4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7-4D9C-4C34-A803-13CD6708449D}"/>
              </c:ext>
            </c:extLst>
          </c:dPt>
          <c:dPt>
            <c:idx val="4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9-4D9C-4C34-A803-13CD6708449D}"/>
              </c:ext>
            </c:extLst>
          </c:dPt>
          <c:dPt>
            <c:idx val="4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B-4D9C-4C34-A803-13CD6708449D}"/>
              </c:ext>
            </c:extLst>
          </c:dPt>
          <c:dPt>
            <c:idx val="4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D-4D9C-4C34-A803-13CD6708449D}"/>
              </c:ext>
            </c:extLst>
          </c:dPt>
          <c:dPt>
            <c:idx val="4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F-4D9C-4C34-A803-13CD6708449D}"/>
              </c:ext>
            </c:extLst>
          </c:dPt>
          <c:dPt>
            <c:idx val="4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1-4D9C-4C34-A803-13CD6708449D}"/>
              </c:ext>
            </c:extLst>
          </c:dPt>
          <c:dPt>
            <c:idx val="4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3-4D9C-4C34-A803-13CD6708449D}"/>
              </c:ext>
            </c:extLst>
          </c:dPt>
          <c:dPt>
            <c:idx val="4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5-4D9C-4C34-A803-13CD6708449D}"/>
              </c:ext>
            </c:extLst>
          </c:dPt>
          <c:dPt>
            <c:idx val="4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7-4D9C-4C34-A803-13CD6708449D}"/>
              </c:ext>
            </c:extLst>
          </c:dPt>
          <c:dPt>
            <c:idx val="4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9-4D9C-4C34-A803-13CD6708449D}"/>
              </c:ext>
            </c:extLst>
          </c:dPt>
          <c:dPt>
            <c:idx val="4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B-4D9C-4C34-A803-13CD6708449D}"/>
              </c:ext>
            </c:extLst>
          </c:dPt>
          <c:dPt>
            <c:idx val="4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D-4D9C-4C34-A803-13CD6708449D}"/>
              </c:ext>
            </c:extLst>
          </c:dPt>
          <c:dPt>
            <c:idx val="4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F-4D9C-4C34-A803-13CD6708449D}"/>
              </c:ext>
            </c:extLst>
          </c:dPt>
          <c:dPt>
            <c:idx val="4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1-4D9C-4C34-A803-13CD6708449D}"/>
              </c:ext>
            </c:extLst>
          </c:dPt>
          <c:dPt>
            <c:idx val="4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3-4D9C-4C34-A803-13CD6708449D}"/>
              </c:ext>
            </c:extLst>
          </c:dPt>
          <c:dPt>
            <c:idx val="4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5-4D9C-4C34-A803-13CD6708449D}"/>
              </c:ext>
            </c:extLst>
          </c:dPt>
          <c:dPt>
            <c:idx val="4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7-4D9C-4C34-A803-13CD6708449D}"/>
              </c:ext>
            </c:extLst>
          </c:dPt>
          <c:dPt>
            <c:idx val="4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9-4D9C-4C34-A803-13CD6708449D}"/>
              </c:ext>
            </c:extLst>
          </c:dPt>
          <c:dPt>
            <c:idx val="4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B-4D9C-4C34-A803-13CD6708449D}"/>
              </c:ext>
            </c:extLst>
          </c:dPt>
          <c:dPt>
            <c:idx val="4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D-4D9C-4C34-A803-13CD6708449D}"/>
              </c:ext>
            </c:extLst>
          </c:dPt>
          <c:dPt>
            <c:idx val="4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F-4D9C-4C34-A803-13CD6708449D}"/>
              </c:ext>
            </c:extLst>
          </c:dPt>
          <c:dPt>
            <c:idx val="4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1-4D9C-4C34-A803-13CD6708449D}"/>
              </c:ext>
            </c:extLst>
          </c:dPt>
          <c:dPt>
            <c:idx val="4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3-4D9C-4C34-A803-13CD6708449D}"/>
              </c:ext>
            </c:extLst>
          </c:dPt>
          <c:dPt>
            <c:idx val="4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5-4D9C-4C34-A803-13CD6708449D}"/>
              </c:ext>
            </c:extLst>
          </c:dPt>
          <c:dPt>
            <c:idx val="4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7-4D9C-4C34-A803-13CD6708449D}"/>
              </c:ext>
            </c:extLst>
          </c:dPt>
          <c:dPt>
            <c:idx val="4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9-4D9C-4C34-A803-13CD6708449D}"/>
              </c:ext>
            </c:extLst>
          </c:dPt>
          <c:dPt>
            <c:idx val="4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B-4D9C-4C34-A803-13CD6708449D}"/>
              </c:ext>
            </c:extLst>
          </c:dPt>
          <c:dPt>
            <c:idx val="4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D-4D9C-4C34-A803-13CD6708449D}"/>
              </c:ext>
            </c:extLst>
          </c:dPt>
          <c:dPt>
            <c:idx val="4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F-4D9C-4C34-A803-13CD6708449D}"/>
              </c:ext>
            </c:extLst>
          </c:dPt>
          <c:dPt>
            <c:idx val="4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1-4D9C-4C34-A803-13CD6708449D}"/>
              </c:ext>
            </c:extLst>
          </c:dPt>
          <c:dPt>
            <c:idx val="4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3-4D9C-4C34-A803-13CD6708449D}"/>
              </c:ext>
            </c:extLst>
          </c:dPt>
          <c:dPt>
            <c:idx val="4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5-4D9C-4C34-A803-13CD6708449D}"/>
              </c:ext>
            </c:extLst>
          </c:dPt>
          <c:dPt>
            <c:idx val="4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7-4D9C-4C34-A803-13CD6708449D}"/>
              </c:ext>
            </c:extLst>
          </c:dPt>
          <c:dPt>
            <c:idx val="4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9-4D9C-4C34-A803-13CD6708449D}"/>
              </c:ext>
            </c:extLst>
          </c:dPt>
          <c:dPt>
            <c:idx val="4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B-4D9C-4C34-A803-13CD6708449D}"/>
              </c:ext>
            </c:extLst>
          </c:dPt>
          <c:dPt>
            <c:idx val="4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D-4D9C-4C34-A803-13CD6708449D}"/>
              </c:ext>
            </c:extLst>
          </c:dPt>
          <c:dPt>
            <c:idx val="4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F-4D9C-4C34-A803-13CD6708449D}"/>
              </c:ext>
            </c:extLst>
          </c:dPt>
          <c:dPt>
            <c:idx val="4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1-4D9C-4C34-A803-13CD6708449D}"/>
              </c:ext>
            </c:extLst>
          </c:dPt>
          <c:dPt>
            <c:idx val="4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3-4D9C-4C34-A803-13CD6708449D}"/>
              </c:ext>
            </c:extLst>
          </c:dPt>
          <c:dPt>
            <c:idx val="4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5-4D9C-4C34-A803-13CD6708449D}"/>
              </c:ext>
            </c:extLst>
          </c:dPt>
          <c:dPt>
            <c:idx val="4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7-4D9C-4C34-A803-13CD6708449D}"/>
              </c:ext>
            </c:extLst>
          </c:dPt>
          <c:dPt>
            <c:idx val="4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9-4D9C-4C34-A803-13CD6708449D}"/>
              </c:ext>
            </c:extLst>
          </c:dPt>
          <c:dPt>
            <c:idx val="5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B-4D9C-4C34-A803-13CD6708449D}"/>
              </c:ext>
            </c:extLst>
          </c:dPt>
          <c:dPt>
            <c:idx val="5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D-4D9C-4C34-A803-13CD6708449D}"/>
              </c:ext>
            </c:extLst>
          </c:dPt>
          <c:dPt>
            <c:idx val="5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F-4D9C-4C34-A803-13CD6708449D}"/>
              </c:ext>
            </c:extLst>
          </c:dPt>
          <c:dPt>
            <c:idx val="5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1-4D9C-4C34-A803-13CD6708449D}"/>
              </c:ext>
            </c:extLst>
          </c:dPt>
          <c:dPt>
            <c:idx val="5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3-4D9C-4C34-A803-13CD6708449D}"/>
              </c:ext>
            </c:extLst>
          </c:dPt>
          <c:dPt>
            <c:idx val="5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5-4D9C-4C34-A803-13CD6708449D}"/>
              </c:ext>
            </c:extLst>
          </c:dPt>
          <c:dPt>
            <c:idx val="5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7-4D9C-4C34-A803-13CD6708449D}"/>
              </c:ext>
            </c:extLst>
          </c:dPt>
          <c:dPt>
            <c:idx val="5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9-4D9C-4C34-A803-13CD6708449D}"/>
              </c:ext>
            </c:extLst>
          </c:dPt>
          <c:dPt>
            <c:idx val="5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B-4D9C-4C34-A803-13CD6708449D}"/>
              </c:ext>
            </c:extLst>
          </c:dPt>
          <c:dPt>
            <c:idx val="5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D-4D9C-4C34-A803-13CD6708449D}"/>
              </c:ext>
            </c:extLst>
          </c:dPt>
          <c:dPt>
            <c:idx val="5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F-4D9C-4C34-A803-13CD6708449D}"/>
              </c:ext>
            </c:extLst>
          </c:dPt>
          <c:dPt>
            <c:idx val="5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1-4D9C-4C34-A803-13CD6708449D}"/>
              </c:ext>
            </c:extLst>
          </c:dPt>
          <c:dPt>
            <c:idx val="5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3-4D9C-4C34-A803-13CD6708449D}"/>
              </c:ext>
            </c:extLst>
          </c:dPt>
          <c:dPt>
            <c:idx val="5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5-4D9C-4C34-A803-13CD6708449D}"/>
              </c:ext>
            </c:extLst>
          </c:dPt>
          <c:dPt>
            <c:idx val="5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7-4D9C-4C34-A803-13CD6708449D}"/>
              </c:ext>
            </c:extLst>
          </c:dPt>
          <c:dPt>
            <c:idx val="5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9-4D9C-4C34-A803-13CD6708449D}"/>
              </c:ext>
            </c:extLst>
          </c:dPt>
          <c:dPt>
            <c:idx val="5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B-4D9C-4C34-A803-13CD6708449D}"/>
              </c:ext>
            </c:extLst>
          </c:dPt>
          <c:dPt>
            <c:idx val="5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D-4D9C-4C34-A803-13CD6708449D}"/>
              </c:ext>
            </c:extLst>
          </c:dPt>
          <c:dPt>
            <c:idx val="5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F-4D9C-4C34-A803-13CD6708449D}"/>
              </c:ext>
            </c:extLst>
          </c:dPt>
          <c:dPt>
            <c:idx val="5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1-4D9C-4C34-A803-13CD6708449D}"/>
              </c:ext>
            </c:extLst>
          </c:dPt>
          <c:dPt>
            <c:idx val="5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3-4D9C-4C34-A803-13CD6708449D}"/>
              </c:ext>
            </c:extLst>
          </c:dPt>
          <c:dPt>
            <c:idx val="5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5-4D9C-4C34-A803-13CD6708449D}"/>
              </c:ext>
            </c:extLst>
          </c:dPt>
          <c:dPt>
            <c:idx val="5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7-4D9C-4C34-A803-13CD6708449D}"/>
              </c:ext>
            </c:extLst>
          </c:dPt>
          <c:dPt>
            <c:idx val="5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9-4D9C-4C34-A803-13CD6708449D}"/>
              </c:ext>
            </c:extLst>
          </c:dPt>
          <c:dPt>
            <c:idx val="5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B-4D9C-4C34-A803-13CD6708449D}"/>
              </c:ext>
            </c:extLst>
          </c:dPt>
          <c:dPt>
            <c:idx val="5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D-4D9C-4C34-A803-13CD6708449D}"/>
              </c:ext>
            </c:extLst>
          </c:dPt>
          <c:dPt>
            <c:idx val="5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F-4D9C-4C34-A803-13CD6708449D}"/>
              </c:ext>
            </c:extLst>
          </c:dPt>
          <c:dPt>
            <c:idx val="5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1-4D9C-4C34-A803-13CD6708449D}"/>
              </c:ext>
            </c:extLst>
          </c:dPt>
          <c:dPt>
            <c:idx val="5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3-4D9C-4C34-A803-13CD6708449D}"/>
              </c:ext>
            </c:extLst>
          </c:dPt>
          <c:dPt>
            <c:idx val="5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5-4D9C-4C34-A803-13CD6708449D}"/>
              </c:ext>
            </c:extLst>
          </c:dPt>
          <c:dPt>
            <c:idx val="5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7-4D9C-4C34-A803-13CD6708449D}"/>
              </c:ext>
            </c:extLst>
          </c:dPt>
          <c:dPt>
            <c:idx val="5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9-4D9C-4C34-A803-13CD6708449D}"/>
              </c:ext>
            </c:extLst>
          </c:dPt>
          <c:dPt>
            <c:idx val="5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B-4D9C-4C34-A803-13CD6708449D}"/>
              </c:ext>
            </c:extLst>
          </c:dPt>
          <c:dPt>
            <c:idx val="5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D-4D9C-4C34-A803-13CD6708449D}"/>
              </c:ext>
            </c:extLst>
          </c:dPt>
          <c:dPt>
            <c:idx val="5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F-4D9C-4C34-A803-13CD6708449D}"/>
              </c:ext>
            </c:extLst>
          </c:dPt>
          <c:dPt>
            <c:idx val="5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1-4D9C-4C34-A803-13CD6708449D}"/>
              </c:ext>
            </c:extLst>
          </c:dPt>
          <c:dPt>
            <c:idx val="5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3-4D9C-4C34-A803-13CD6708449D}"/>
              </c:ext>
            </c:extLst>
          </c:dPt>
          <c:dPt>
            <c:idx val="5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5-4D9C-4C34-A803-13CD6708449D}"/>
              </c:ext>
            </c:extLst>
          </c:dPt>
          <c:dPt>
            <c:idx val="5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7-4D9C-4C34-A803-13CD6708449D}"/>
              </c:ext>
            </c:extLst>
          </c:dPt>
          <c:dPt>
            <c:idx val="5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9-4D9C-4C34-A803-13CD6708449D}"/>
              </c:ext>
            </c:extLst>
          </c:dPt>
          <c:dPt>
            <c:idx val="5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B-4D9C-4C34-A803-13CD6708449D}"/>
              </c:ext>
            </c:extLst>
          </c:dPt>
          <c:dPt>
            <c:idx val="5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D-4D9C-4C34-A803-13CD6708449D}"/>
              </c:ext>
            </c:extLst>
          </c:dPt>
          <c:dPt>
            <c:idx val="5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F-4D9C-4C34-A803-13CD6708449D}"/>
              </c:ext>
            </c:extLst>
          </c:dPt>
          <c:dPt>
            <c:idx val="5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1-4D9C-4C34-A803-13CD6708449D}"/>
              </c:ext>
            </c:extLst>
          </c:dPt>
          <c:dPt>
            <c:idx val="5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3-4D9C-4C34-A803-13CD6708449D}"/>
              </c:ext>
            </c:extLst>
          </c:dPt>
          <c:dPt>
            <c:idx val="5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5-4D9C-4C34-A803-13CD6708449D}"/>
              </c:ext>
            </c:extLst>
          </c:dPt>
          <c:dPt>
            <c:idx val="5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7-4D9C-4C34-A803-13CD6708449D}"/>
              </c:ext>
            </c:extLst>
          </c:dPt>
          <c:dPt>
            <c:idx val="5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9-4D9C-4C34-A803-13CD6708449D}"/>
              </c:ext>
            </c:extLst>
          </c:dPt>
          <c:dPt>
            <c:idx val="5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B-4D9C-4C34-A803-13CD6708449D}"/>
              </c:ext>
            </c:extLst>
          </c:dPt>
          <c:dPt>
            <c:idx val="5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D-4D9C-4C34-A803-13CD6708449D}"/>
              </c:ext>
            </c:extLst>
          </c:dPt>
          <c:dPt>
            <c:idx val="5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F-4D9C-4C34-A803-13CD6708449D}"/>
              </c:ext>
            </c:extLst>
          </c:dPt>
          <c:dPt>
            <c:idx val="5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1-4D9C-4C34-A803-13CD6708449D}"/>
              </c:ext>
            </c:extLst>
          </c:dPt>
          <c:dPt>
            <c:idx val="5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3-4D9C-4C34-A803-13CD6708449D}"/>
              </c:ext>
            </c:extLst>
          </c:dPt>
          <c:dPt>
            <c:idx val="5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5-4D9C-4C34-A803-13CD6708449D}"/>
              </c:ext>
            </c:extLst>
          </c:dPt>
          <c:dPt>
            <c:idx val="5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7-4D9C-4C34-A803-13CD6708449D}"/>
              </c:ext>
            </c:extLst>
          </c:dPt>
          <c:dPt>
            <c:idx val="5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9-4D9C-4C34-A803-13CD6708449D}"/>
              </c:ext>
            </c:extLst>
          </c:dPt>
          <c:dPt>
            <c:idx val="5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B-4D9C-4C34-A803-13CD6708449D}"/>
              </c:ext>
            </c:extLst>
          </c:dPt>
          <c:dPt>
            <c:idx val="5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D-4D9C-4C34-A803-13CD6708449D}"/>
              </c:ext>
            </c:extLst>
          </c:dPt>
          <c:dPt>
            <c:idx val="5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F-4D9C-4C34-A803-13CD6708449D}"/>
              </c:ext>
            </c:extLst>
          </c:dPt>
          <c:dPt>
            <c:idx val="5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1-4D9C-4C34-A803-13CD6708449D}"/>
              </c:ext>
            </c:extLst>
          </c:dPt>
          <c:dPt>
            <c:idx val="5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3-4D9C-4C34-A803-13CD6708449D}"/>
              </c:ext>
            </c:extLst>
          </c:dPt>
          <c:dPt>
            <c:idx val="5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5-4D9C-4C34-A803-13CD6708449D}"/>
              </c:ext>
            </c:extLst>
          </c:dPt>
          <c:dPt>
            <c:idx val="5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7-4D9C-4C34-A803-13CD6708449D}"/>
              </c:ext>
            </c:extLst>
          </c:dPt>
          <c:dPt>
            <c:idx val="5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9-4D9C-4C34-A803-13CD6708449D}"/>
              </c:ext>
            </c:extLst>
          </c:dPt>
          <c:dPt>
            <c:idx val="5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B-4D9C-4C34-A803-13CD6708449D}"/>
              </c:ext>
            </c:extLst>
          </c:dPt>
          <c:dPt>
            <c:idx val="5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D-4D9C-4C34-A803-13CD6708449D}"/>
              </c:ext>
            </c:extLst>
          </c:dPt>
          <c:dPt>
            <c:idx val="5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F-4D9C-4C34-A803-13CD6708449D}"/>
              </c:ext>
            </c:extLst>
          </c:dPt>
          <c:dPt>
            <c:idx val="5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1-4D9C-4C34-A803-13CD6708449D}"/>
              </c:ext>
            </c:extLst>
          </c:dPt>
          <c:dPt>
            <c:idx val="5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3-4D9C-4C34-A803-13CD6708449D}"/>
              </c:ext>
            </c:extLst>
          </c:dPt>
          <c:dPt>
            <c:idx val="5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5-4D9C-4C34-A803-13CD6708449D}"/>
              </c:ext>
            </c:extLst>
          </c:dPt>
          <c:dPt>
            <c:idx val="5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7-4D9C-4C34-A803-13CD6708449D}"/>
              </c:ext>
            </c:extLst>
          </c:dPt>
          <c:dPt>
            <c:idx val="5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9-4D9C-4C34-A803-13CD6708449D}"/>
              </c:ext>
            </c:extLst>
          </c:dPt>
          <c:dPt>
            <c:idx val="5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B-4D9C-4C34-A803-13CD6708449D}"/>
              </c:ext>
            </c:extLst>
          </c:dPt>
          <c:dPt>
            <c:idx val="5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D-4D9C-4C34-A803-13CD6708449D}"/>
              </c:ext>
            </c:extLst>
          </c:dPt>
          <c:dPt>
            <c:idx val="5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F-4D9C-4C34-A803-13CD6708449D}"/>
              </c:ext>
            </c:extLst>
          </c:dPt>
          <c:dPt>
            <c:idx val="5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1-4D9C-4C34-A803-13CD6708449D}"/>
              </c:ext>
            </c:extLst>
          </c:dPt>
          <c:dPt>
            <c:idx val="5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3-4D9C-4C34-A803-13CD6708449D}"/>
              </c:ext>
            </c:extLst>
          </c:dPt>
          <c:dPt>
            <c:idx val="5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5-4D9C-4C34-A803-13CD6708449D}"/>
              </c:ext>
            </c:extLst>
          </c:dPt>
          <c:dPt>
            <c:idx val="5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7-4D9C-4C34-A803-13CD6708449D}"/>
              </c:ext>
            </c:extLst>
          </c:dPt>
          <c:dPt>
            <c:idx val="5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9-4D9C-4C34-A803-13CD6708449D}"/>
              </c:ext>
            </c:extLst>
          </c:dPt>
          <c:dPt>
            <c:idx val="5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B-4D9C-4C34-A803-13CD6708449D}"/>
              </c:ext>
            </c:extLst>
          </c:dPt>
          <c:dPt>
            <c:idx val="5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D-4D9C-4C34-A803-13CD6708449D}"/>
              </c:ext>
            </c:extLst>
          </c:dPt>
          <c:dPt>
            <c:idx val="5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F-4D9C-4C34-A803-13CD6708449D}"/>
              </c:ext>
            </c:extLst>
          </c:dPt>
          <c:dPt>
            <c:idx val="5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1-4D9C-4C34-A803-13CD6708449D}"/>
              </c:ext>
            </c:extLst>
          </c:dPt>
          <c:dPt>
            <c:idx val="5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3-4D9C-4C34-A803-13CD6708449D}"/>
              </c:ext>
            </c:extLst>
          </c:dPt>
          <c:dPt>
            <c:idx val="5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5-4D9C-4C34-A803-13CD6708449D}"/>
              </c:ext>
            </c:extLst>
          </c:dPt>
          <c:dPt>
            <c:idx val="5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7-4D9C-4C34-A803-13CD6708449D}"/>
              </c:ext>
            </c:extLst>
          </c:dPt>
          <c:dPt>
            <c:idx val="5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9-4D9C-4C34-A803-13CD6708449D}"/>
              </c:ext>
            </c:extLst>
          </c:dPt>
          <c:dPt>
            <c:idx val="5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B-4D9C-4C34-A803-13CD6708449D}"/>
              </c:ext>
            </c:extLst>
          </c:dPt>
          <c:dPt>
            <c:idx val="5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D-4D9C-4C34-A803-13CD6708449D}"/>
              </c:ext>
            </c:extLst>
          </c:dPt>
          <c:dPt>
            <c:idx val="5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F-4D9C-4C34-A803-13CD6708449D}"/>
              </c:ext>
            </c:extLst>
          </c:dPt>
          <c:dPt>
            <c:idx val="5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1-4D9C-4C34-A803-13CD6708449D}"/>
              </c:ext>
            </c:extLst>
          </c:dPt>
          <c:dPt>
            <c:idx val="5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3-4D9C-4C34-A803-13CD6708449D}"/>
              </c:ext>
            </c:extLst>
          </c:dPt>
          <c:dPt>
            <c:idx val="5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5-4D9C-4C34-A803-13CD6708449D}"/>
              </c:ext>
            </c:extLst>
          </c:dPt>
          <c:dPt>
            <c:idx val="5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7-4D9C-4C34-A803-13CD6708449D}"/>
              </c:ext>
            </c:extLst>
          </c:dPt>
          <c:dPt>
            <c:idx val="5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9-4D9C-4C34-A803-13CD6708449D}"/>
              </c:ext>
            </c:extLst>
          </c:dPt>
          <c:dPt>
            <c:idx val="5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B-4D9C-4C34-A803-13CD6708449D}"/>
              </c:ext>
            </c:extLst>
          </c:dPt>
          <c:dPt>
            <c:idx val="5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D-4D9C-4C34-A803-13CD6708449D}"/>
              </c:ext>
            </c:extLst>
          </c:dPt>
          <c:dPt>
            <c:idx val="5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F-4D9C-4C34-A803-13CD6708449D}"/>
              </c:ext>
            </c:extLst>
          </c:dPt>
          <c:dPt>
            <c:idx val="5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1-4D9C-4C34-A803-13CD6708449D}"/>
              </c:ext>
            </c:extLst>
          </c:dPt>
          <c:dPt>
            <c:idx val="6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3-4D9C-4C34-A803-13CD6708449D}"/>
              </c:ext>
            </c:extLst>
          </c:dPt>
          <c:dPt>
            <c:idx val="6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5-4D9C-4C34-A803-13CD6708449D}"/>
              </c:ext>
            </c:extLst>
          </c:dPt>
          <c:dPt>
            <c:idx val="6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7-4D9C-4C34-A803-13CD6708449D}"/>
              </c:ext>
            </c:extLst>
          </c:dPt>
          <c:dPt>
            <c:idx val="6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9-4D9C-4C34-A803-13CD6708449D}"/>
              </c:ext>
            </c:extLst>
          </c:dPt>
          <c:dPt>
            <c:idx val="6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B-4D9C-4C34-A803-13CD6708449D}"/>
              </c:ext>
            </c:extLst>
          </c:dPt>
          <c:dPt>
            <c:idx val="6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D-4D9C-4C34-A803-13CD6708449D}"/>
              </c:ext>
            </c:extLst>
          </c:dPt>
          <c:dPt>
            <c:idx val="6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F-4D9C-4C34-A803-13CD6708449D}"/>
              </c:ext>
            </c:extLst>
          </c:dPt>
          <c:dPt>
            <c:idx val="6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1-4D9C-4C34-A803-13CD6708449D}"/>
              </c:ext>
            </c:extLst>
          </c:dPt>
          <c:dPt>
            <c:idx val="6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3-4D9C-4C34-A803-13CD6708449D}"/>
              </c:ext>
            </c:extLst>
          </c:dPt>
          <c:dPt>
            <c:idx val="6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5-4D9C-4C34-A803-13CD6708449D}"/>
              </c:ext>
            </c:extLst>
          </c:dPt>
          <c:dPt>
            <c:idx val="6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7-4D9C-4C34-A803-13CD6708449D}"/>
              </c:ext>
            </c:extLst>
          </c:dPt>
          <c:dPt>
            <c:idx val="6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9-4D9C-4C34-A803-13CD6708449D}"/>
              </c:ext>
            </c:extLst>
          </c:dPt>
          <c:dPt>
            <c:idx val="6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B-4D9C-4C34-A803-13CD6708449D}"/>
              </c:ext>
            </c:extLst>
          </c:dPt>
          <c:dPt>
            <c:idx val="6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D-4D9C-4C34-A803-13CD6708449D}"/>
              </c:ext>
            </c:extLst>
          </c:dPt>
          <c:dPt>
            <c:idx val="6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F-4D9C-4C34-A803-13CD6708449D}"/>
              </c:ext>
            </c:extLst>
          </c:dPt>
          <c:dPt>
            <c:idx val="6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1-4D9C-4C34-A803-13CD6708449D}"/>
              </c:ext>
            </c:extLst>
          </c:dPt>
          <c:dPt>
            <c:idx val="6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3-4D9C-4C34-A803-13CD6708449D}"/>
              </c:ext>
            </c:extLst>
          </c:dPt>
          <c:dPt>
            <c:idx val="6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5-4D9C-4C34-A803-13CD6708449D}"/>
              </c:ext>
            </c:extLst>
          </c:dPt>
          <c:dPt>
            <c:idx val="6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7-4D9C-4C34-A803-13CD6708449D}"/>
              </c:ext>
            </c:extLst>
          </c:dPt>
          <c:dPt>
            <c:idx val="6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9-4D9C-4C34-A803-13CD6708449D}"/>
              </c:ext>
            </c:extLst>
          </c:dPt>
          <c:dPt>
            <c:idx val="6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B-4D9C-4C34-A803-13CD6708449D}"/>
              </c:ext>
            </c:extLst>
          </c:dPt>
          <c:dPt>
            <c:idx val="6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D-4D9C-4C34-A803-13CD6708449D}"/>
              </c:ext>
            </c:extLst>
          </c:dPt>
          <c:dPt>
            <c:idx val="6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F-4D9C-4C34-A803-13CD6708449D}"/>
              </c:ext>
            </c:extLst>
          </c:dPt>
          <c:dPt>
            <c:idx val="6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1-4D9C-4C34-A803-13CD6708449D}"/>
              </c:ext>
            </c:extLst>
          </c:dPt>
          <c:dPt>
            <c:idx val="6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3-4D9C-4C34-A803-13CD6708449D}"/>
              </c:ext>
            </c:extLst>
          </c:dPt>
          <c:dPt>
            <c:idx val="6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5-4D9C-4C34-A803-13CD6708449D}"/>
              </c:ext>
            </c:extLst>
          </c:dPt>
          <c:dPt>
            <c:idx val="6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7-4D9C-4C34-A803-13CD6708449D}"/>
              </c:ext>
            </c:extLst>
          </c:dPt>
          <c:dPt>
            <c:idx val="6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9-4D9C-4C34-A803-13CD6708449D}"/>
              </c:ext>
            </c:extLst>
          </c:dPt>
          <c:dPt>
            <c:idx val="6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B-4D9C-4C34-A803-13CD6708449D}"/>
              </c:ext>
            </c:extLst>
          </c:dPt>
          <c:dPt>
            <c:idx val="6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D-4D9C-4C34-A803-13CD6708449D}"/>
              </c:ext>
            </c:extLst>
          </c:dPt>
          <c:dPt>
            <c:idx val="6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F-4D9C-4C34-A803-13CD6708449D}"/>
              </c:ext>
            </c:extLst>
          </c:dPt>
          <c:dPt>
            <c:idx val="6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1-4D9C-4C34-A803-13CD6708449D}"/>
              </c:ext>
            </c:extLst>
          </c:dPt>
          <c:dPt>
            <c:idx val="6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3-4D9C-4C34-A803-13CD6708449D}"/>
              </c:ext>
            </c:extLst>
          </c:dPt>
          <c:dPt>
            <c:idx val="6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5-4D9C-4C34-A803-13CD6708449D}"/>
              </c:ext>
            </c:extLst>
          </c:dPt>
          <c:dPt>
            <c:idx val="6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7-4D9C-4C34-A803-13CD6708449D}"/>
              </c:ext>
            </c:extLst>
          </c:dPt>
          <c:dPt>
            <c:idx val="6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9-4D9C-4C34-A803-13CD6708449D}"/>
              </c:ext>
            </c:extLst>
          </c:dPt>
          <c:dPt>
            <c:idx val="6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B-4D9C-4C34-A803-13CD6708449D}"/>
              </c:ext>
            </c:extLst>
          </c:dPt>
          <c:dPt>
            <c:idx val="6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D-4D9C-4C34-A803-13CD6708449D}"/>
              </c:ext>
            </c:extLst>
          </c:dPt>
          <c:dPt>
            <c:idx val="6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F-4D9C-4C34-A803-13CD6708449D}"/>
              </c:ext>
            </c:extLst>
          </c:dPt>
          <c:dPt>
            <c:idx val="6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1-4D9C-4C34-A803-13CD6708449D}"/>
              </c:ext>
            </c:extLst>
          </c:dPt>
          <c:dPt>
            <c:idx val="6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3-4D9C-4C34-A803-13CD6708449D}"/>
              </c:ext>
            </c:extLst>
          </c:dPt>
          <c:dPt>
            <c:idx val="6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5-4D9C-4C34-A803-13CD6708449D}"/>
              </c:ext>
            </c:extLst>
          </c:dPt>
          <c:dPt>
            <c:idx val="6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7-4D9C-4C34-A803-13CD6708449D}"/>
              </c:ext>
            </c:extLst>
          </c:dPt>
          <c:dPt>
            <c:idx val="6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9-4D9C-4C34-A803-13CD6708449D}"/>
              </c:ext>
            </c:extLst>
          </c:dPt>
          <c:dPt>
            <c:idx val="6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B-4D9C-4C34-A803-13CD6708449D}"/>
              </c:ext>
            </c:extLst>
          </c:dPt>
          <c:dPt>
            <c:idx val="6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D-4D9C-4C34-A803-13CD6708449D}"/>
              </c:ext>
            </c:extLst>
          </c:dPt>
          <c:dPt>
            <c:idx val="6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F-4D9C-4C34-A803-13CD6708449D}"/>
              </c:ext>
            </c:extLst>
          </c:dPt>
          <c:dPt>
            <c:idx val="6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1-4D9C-4C34-A803-13CD6708449D}"/>
              </c:ext>
            </c:extLst>
          </c:dPt>
          <c:dPt>
            <c:idx val="6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3-4D9C-4C34-A803-13CD6708449D}"/>
              </c:ext>
            </c:extLst>
          </c:dPt>
          <c:dPt>
            <c:idx val="6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5-4D9C-4C34-A803-13CD6708449D}"/>
              </c:ext>
            </c:extLst>
          </c:dPt>
          <c:dPt>
            <c:idx val="6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7-4D9C-4C34-A803-13CD6708449D}"/>
              </c:ext>
            </c:extLst>
          </c:dPt>
          <c:dPt>
            <c:idx val="6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9-4D9C-4C34-A803-13CD6708449D}"/>
              </c:ext>
            </c:extLst>
          </c:dPt>
          <c:dPt>
            <c:idx val="6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B-4D9C-4C34-A803-13CD6708449D}"/>
              </c:ext>
            </c:extLst>
          </c:dPt>
          <c:dPt>
            <c:idx val="6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D-4D9C-4C34-A803-13CD6708449D}"/>
              </c:ext>
            </c:extLst>
          </c:dPt>
          <c:dPt>
            <c:idx val="6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F-4D9C-4C34-A803-13CD6708449D}"/>
              </c:ext>
            </c:extLst>
          </c:dPt>
          <c:dPt>
            <c:idx val="6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1-4D9C-4C34-A803-13CD6708449D}"/>
              </c:ext>
            </c:extLst>
          </c:dPt>
          <c:dPt>
            <c:idx val="6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3-4D9C-4C34-A803-13CD6708449D}"/>
              </c:ext>
            </c:extLst>
          </c:dPt>
          <c:dPt>
            <c:idx val="6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5-4D9C-4C34-A803-13CD6708449D}"/>
              </c:ext>
            </c:extLst>
          </c:dPt>
          <c:dPt>
            <c:idx val="6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7-4D9C-4C34-A803-13CD6708449D}"/>
              </c:ext>
            </c:extLst>
          </c:dPt>
          <c:dPt>
            <c:idx val="6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9-4D9C-4C34-A803-13CD6708449D}"/>
              </c:ext>
            </c:extLst>
          </c:dPt>
          <c:dPt>
            <c:idx val="6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B-4D9C-4C34-A803-13CD6708449D}"/>
              </c:ext>
            </c:extLst>
          </c:dPt>
          <c:dPt>
            <c:idx val="6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D-4D9C-4C34-A803-13CD6708449D}"/>
              </c:ext>
            </c:extLst>
          </c:dPt>
          <c:dPt>
            <c:idx val="6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F-4D9C-4C34-A803-13CD6708449D}"/>
              </c:ext>
            </c:extLst>
          </c:dPt>
          <c:dPt>
            <c:idx val="6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1-4D9C-4C34-A803-13CD6708449D}"/>
              </c:ext>
            </c:extLst>
          </c:dPt>
          <c:dPt>
            <c:idx val="6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3-4D9C-4C34-A803-13CD6708449D}"/>
              </c:ext>
            </c:extLst>
          </c:dPt>
          <c:dPt>
            <c:idx val="6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5-4D9C-4C34-A803-13CD6708449D}"/>
              </c:ext>
            </c:extLst>
          </c:dPt>
          <c:dPt>
            <c:idx val="6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7-4D9C-4C34-A803-13CD6708449D}"/>
              </c:ext>
            </c:extLst>
          </c:dPt>
          <c:dPt>
            <c:idx val="6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9-4D9C-4C34-A803-13CD6708449D}"/>
              </c:ext>
            </c:extLst>
          </c:dPt>
          <c:dPt>
            <c:idx val="6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B-4D9C-4C34-A803-13CD6708449D}"/>
              </c:ext>
            </c:extLst>
          </c:dPt>
          <c:dPt>
            <c:idx val="6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D-4D9C-4C34-A803-13CD6708449D}"/>
              </c:ext>
            </c:extLst>
          </c:dPt>
          <c:dPt>
            <c:idx val="6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F-4D9C-4C34-A803-13CD6708449D}"/>
              </c:ext>
            </c:extLst>
          </c:dPt>
          <c:dPt>
            <c:idx val="6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1-4D9C-4C34-A803-13CD6708449D}"/>
              </c:ext>
            </c:extLst>
          </c:dPt>
          <c:dPt>
            <c:idx val="6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3-4D9C-4C34-A803-13CD6708449D}"/>
              </c:ext>
            </c:extLst>
          </c:dPt>
          <c:dPt>
            <c:idx val="6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5-4D9C-4C34-A803-13CD6708449D}"/>
              </c:ext>
            </c:extLst>
          </c:dPt>
          <c:dPt>
            <c:idx val="6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7-4D9C-4C34-A803-13CD6708449D}"/>
              </c:ext>
            </c:extLst>
          </c:dPt>
          <c:dPt>
            <c:idx val="6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9-4D9C-4C34-A803-13CD6708449D}"/>
              </c:ext>
            </c:extLst>
          </c:dPt>
          <c:dPt>
            <c:idx val="6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B-4D9C-4C34-A803-13CD6708449D}"/>
              </c:ext>
            </c:extLst>
          </c:dPt>
          <c:dPt>
            <c:idx val="6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D-4D9C-4C34-A803-13CD6708449D}"/>
              </c:ext>
            </c:extLst>
          </c:dPt>
          <c:dPt>
            <c:idx val="6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F-4D9C-4C34-A803-13CD6708449D}"/>
              </c:ext>
            </c:extLst>
          </c:dPt>
          <c:dPt>
            <c:idx val="6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1-4D9C-4C34-A803-13CD6708449D}"/>
              </c:ext>
            </c:extLst>
          </c:dPt>
          <c:dPt>
            <c:idx val="6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3-4D9C-4C34-A803-13CD6708449D}"/>
              </c:ext>
            </c:extLst>
          </c:dPt>
          <c:dPt>
            <c:idx val="6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5-4D9C-4C34-A803-13CD6708449D}"/>
              </c:ext>
            </c:extLst>
          </c:dPt>
          <c:dPt>
            <c:idx val="6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7-4D9C-4C34-A803-13CD6708449D}"/>
              </c:ext>
            </c:extLst>
          </c:dPt>
          <c:dPt>
            <c:idx val="6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9-4D9C-4C34-A803-13CD6708449D}"/>
              </c:ext>
            </c:extLst>
          </c:dPt>
          <c:dPt>
            <c:idx val="6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B-4D9C-4C34-A803-13CD6708449D}"/>
              </c:ext>
            </c:extLst>
          </c:dPt>
          <c:dPt>
            <c:idx val="6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D-4D9C-4C34-A803-13CD6708449D}"/>
              </c:ext>
            </c:extLst>
          </c:dPt>
          <c:dPt>
            <c:idx val="6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F-4D9C-4C34-A803-13CD6708449D}"/>
              </c:ext>
            </c:extLst>
          </c:dPt>
          <c:dPt>
            <c:idx val="6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1-4D9C-4C34-A803-13CD6708449D}"/>
              </c:ext>
            </c:extLst>
          </c:dPt>
          <c:dPt>
            <c:idx val="6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3-4D9C-4C34-A803-13CD6708449D}"/>
              </c:ext>
            </c:extLst>
          </c:dPt>
          <c:dPt>
            <c:idx val="6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5-4D9C-4C34-A803-13CD6708449D}"/>
              </c:ext>
            </c:extLst>
          </c:dPt>
          <c:dPt>
            <c:idx val="6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7-4D9C-4C34-A803-13CD6708449D}"/>
              </c:ext>
            </c:extLst>
          </c:dPt>
          <c:dPt>
            <c:idx val="6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9-4D9C-4C34-A803-13CD6708449D}"/>
              </c:ext>
            </c:extLst>
          </c:dPt>
          <c:dPt>
            <c:idx val="6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B-4D9C-4C34-A803-13CD6708449D}"/>
              </c:ext>
            </c:extLst>
          </c:dPt>
          <c:dPt>
            <c:idx val="6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D-4D9C-4C34-A803-13CD6708449D}"/>
              </c:ext>
            </c:extLst>
          </c:dPt>
          <c:dPt>
            <c:idx val="6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F-4D9C-4C34-A803-13CD6708449D}"/>
              </c:ext>
            </c:extLst>
          </c:dPt>
          <c:dPt>
            <c:idx val="6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1-4D9C-4C34-A803-13CD6708449D}"/>
              </c:ext>
            </c:extLst>
          </c:dPt>
          <c:dPt>
            <c:idx val="6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3-4D9C-4C34-A803-13CD6708449D}"/>
              </c:ext>
            </c:extLst>
          </c:dPt>
          <c:dPt>
            <c:idx val="6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5-4D9C-4C34-A803-13CD6708449D}"/>
              </c:ext>
            </c:extLst>
          </c:dPt>
          <c:dPt>
            <c:idx val="6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7-4D9C-4C34-A803-13CD6708449D}"/>
              </c:ext>
            </c:extLst>
          </c:dPt>
          <c:dPt>
            <c:idx val="6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9-4D9C-4C34-A803-13CD6708449D}"/>
              </c:ext>
            </c:extLst>
          </c:dPt>
          <c:dPt>
            <c:idx val="7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B-4D9C-4C34-A803-13CD6708449D}"/>
              </c:ext>
            </c:extLst>
          </c:dPt>
          <c:dPt>
            <c:idx val="7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D-4D9C-4C34-A803-13CD6708449D}"/>
              </c:ext>
            </c:extLst>
          </c:dPt>
          <c:dPt>
            <c:idx val="7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F-4D9C-4C34-A803-13CD6708449D}"/>
              </c:ext>
            </c:extLst>
          </c:dPt>
          <c:dPt>
            <c:idx val="7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1-4D9C-4C34-A803-13CD6708449D}"/>
              </c:ext>
            </c:extLst>
          </c:dPt>
          <c:dPt>
            <c:idx val="7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3-4D9C-4C34-A803-13CD6708449D}"/>
              </c:ext>
            </c:extLst>
          </c:dPt>
          <c:dPt>
            <c:idx val="7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5-4D9C-4C34-A803-13CD6708449D}"/>
              </c:ext>
            </c:extLst>
          </c:dPt>
          <c:dPt>
            <c:idx val="7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7-4D9C-4C34-A803-13CD6708449D}"/>
              </c:ext>
            </c:extLst>
          </c:dPt>
          <c:dPt>
            <c:idx val="7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9-4D9C-4C34-A803-13CD6708449D}"/>
              </c:ext>
            </c:extLst>
          </c:dPt>
          <c:dPt>
            <c:idx val="7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B-4D9C-4C34-A803-13CD6708449D}"/>
              </c:ext>
            </c:extLst>
          </c:dPt>
          <c:dPt>
            <c:idx val="7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D-4D9C-4C34-A803-13CD6708449D}"/>
              </c:ext>
            </c:extLst>
          </c:dPt>
          <c:dPt>
            <c:idx val="7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F-4D9C-4C34-A803-13CD6708449D}"/>
              </c:ext>
            </c:extLst>
          </c:dPt>
          <c:dPt>
            <c:idx val="7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1-4D9C-4C34-A803-13CD6708449D}"/>
              </c:ext>
            </c:extLst>
          </c:dPt>
          <c:dPt>
            <c:idx val="7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3-4D9C-4C34-A803-13CD6708449D}"/>
              </c:ext>
            </c:extLst>
          </c:dPt>
          <c:dPt>
            <c:idx val="7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5-4D9C-4C34-A803-13CD6708449D}"/>
              </c:ext>
            </c:extLst>
          </c:dPt>
          <c:dPt>
            <c:idx val="7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7-4D9C-4C34-A803-13CD6708449D}"/>
              </c:ext>
            </c:extLst>
          </c:dPt>
          <c:dPt>
            <c:idx val="7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9-4D9C-4C34-A803-13CD6708449D}"/>
              </c:ext>
            </c:extLst>
          </c:dPt>
          <c:dPt>
            <c:idx val="7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B-4D9C-4C34-A803-13CD6708449D}"/>
              </c:ext>
            </c:extLst>
          </c:dPt>
          <c:dPt>
            <c:idx val="7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D-4D9C-4C34-A803-13CD6708449D}"/>
              </c:ext>
            </c:extLst>
          </c:dPt>
          <c:dPt>
            <c:idx val="7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F-4D9C-4C34-A803-13CD6708449D}"/>
              </c:ext>
            </c:extLst>
          </c:dPt>
          <c:dPt>
            <c:idx val="7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1-4D9C-4C34-A803-13CD6708449D}"/>
              </c:ext>
            </c:extLst>
          </c:dPt>
          <c:dPt>
            <c:idx val="7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3-4D9C-4C34-A803-13CD6708449D}"/>
              </c:ext>
            </c:extLst>
          </c:dPt>
          <c:dPt>
            <c:idx val="7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5-4D9C-4C34-A803-13CD6708449D}"/>
              </c:ext>
            </c:extLst>
          </c:dPt>
          <c:dPt>
            <c:idx val="7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7-4D9C-4C34-A803-13CD6708449D}"/>
              </c:ext>
            </c:extLst>
          </c:dPt>
          <c:dPt>
            <c:idx val="7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9-4D9C-4C34-A803-13CD6708449D}"/>
              </c:ext>
            </c:extLst>
          </c:dPt>
          <c:dPt>
            <c:idx val="7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B-4D9C-4C34-A803-13CD6708449D}"/>
              </c:ext>
            </c:extLst>
          </c:dPt>
          <c:dPt>
            <c:idx val="7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D-4D9C-4C34-A803-13CD6708449D}"/>
              </c:ext>
            </c:extLst>
          </c:dPt>
          <c:dPt>
            <c:idx val="7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F-4D9C-4C34-A803-13CD6708449D}"/>
              </c:ext>
            </c:extLst>
          </c:dPt>
          <c:dPt>
            <c:idx val="7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1-4D9C-4C34-A803-13CD6708449D}"/>
              </c:ext>
            </c:extLst>
          </c:dPt>
          <c:dPt>
            <c:idx val="7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3-4D9C-4C34-A803-13CD6708449D}"/>
              </c:ext>
            </c:extLst>
          </c:dPt>
          <c:dPt>
            <c:idx val="7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5-4D9C-4C34-A803-13CD6708449D}"/>
              </c:ext>
            </c:extLst>
          </c:dPt>
          <c:dPt>
            <c:idx val="7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7-4D9C-4C34-A803-13CD6708449D}"/>
              </c:ext>
            </c:extLst>
          </c:dPt>
          <c:dPt>
            <c:idx val="7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9-4D9C-4C34-A803-13CD6708449D}"/>
              </c:ext>
            </c:extLst>
          </c:dPt>
          <c:dPt>
            <c:idx val="7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B-4D9C-4C34-A803-13CD6708449D}"/>
              </c:ext>
            </c:extLst>
          </c:dPt>
          <c:dPt>
            <c:idx val="7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D-4D9C-4C34-A803-13CD6708449D}"/>
              </c:ext>
            </c:extLst>
          </c:dPt>
          <c:dPt>
            <c:idx val="7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F-4D9C-4C34-A803-13CD6708449D}"/>
              </c:ext>
            </c:extLst>
          </c:dPt>
          <c:dPt>
            <c:idx val="7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1-4D9C-4C34-A803-13CD6708449D}"/>
              </c:ext>
            </c:extLst>
          </c:dPt>
          <c:dPt>
            <c:idx val="7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3-4D9C-4C34-A803-13CD6708449D}"/>
              </c:ext>
            </c:extLst>
          </c:dPt>
          <c:dPt>
            <c:idx val="7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5-4D9C-4C34-A803-13CD6708449D}"/>
              </c:ext>
            </c:extLst>
          </c:dPt>
          <c:dPt>
            <c:idx val="7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7-4D9C-4C34-A803-13CD6708449D}"/>
              </c:ext>
            </c:extLst>
          </c:dPt>
          <c:dPt>
            <c:idx val="7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9-4D9C-4C34-A803-13CD6708449D}"/>
              </c:ext>
            </c:extLst>
          </c:dPt>
          <c:dPt>
            <c:idx val="7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B-4D9C-4C34-A803-13CD6708449D}"/>
              </c:ext>
            </c:extLst>
          </c:dPt>
          <c:dPt>
            <c:idx val="7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D-4D9C-4C34-A803-13CD6708449D}"/>
              </c:ext>
            </c:extLst>
          </c:dPt>
          <c:dPt>
            <c:idx val="7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F-4D9C-4C34-A803-13CD6708449D}"/>
              </c:ext>
            </c:extLst>
          </c:dPt>
          <c:dPt>
            <c:idx val="7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1-4D9C-4C34-A803-13CD6708449D}"/>
              </c:ext>
            </c:extLst>
          </c:dPt>
          <c:dPt>
            <c:idx val="7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3-4D9C-4C34-A803-13CD6708449D}"/>
              </c:ext>
            </c:extLst>
          </c:dPt>
          <c:dPt>
            <c:idx val="7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5-4D9C-4C34-A803-13CD6708449D}"/>
              </c:ext>
            </c:extLst>
          </c:dPt>
          <c:dPt>
            <c:idx val="7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7-4D9C-4C34-A803-13CD6708449D}"/>
              </c:ext>
            </c:extLst>
          </c:dPt>
          <c:dPt>
            <c:idx val="7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9-4D9C-4C34-A803-13CD6708449D}"/>
              </c:ext>
            </c:extLst>
          </c:dPt>
          <c:dPt>
            <c:idx val="7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B-4D9C-4C34-A803-13CD6708449D}"/>
              </c:ext>
            </c:extLst>
          </c:dPt>
          <c:dPt>
            <c:idx val="7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D-4D9C-4C34-A803-13CD6708449D}"/>
              </c:ext>
            </c:extLst>
          </c:dPt>
          <c:dPt>
            <c:idx val="7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F-4D9C-4C34-A803-13CD6708449D}"/>
              </c:ext>
            </c:extLst>
          </c:dPt>
          <c:dPt>
            <c:idx val="7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1-4D9C-4C34-A803-13CD6708449D}"/>
              </c:ext>
            </c:extLst>
          </c:dPt>
          <c:dPt>
            <c:idx val="7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3-4D9C-4C34-A803-13CD6708449D}"/>
              </c:ext>
            </c:extLst>
          </c:dPt>
          <c:dPt>
            <c:idx val="7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5-4D9C-4C34-A803-13CD6708449D}"/>
              </c:ext>
            </c:extLst>
          </c:dPt>
          <c:dPt>
            <c:idx val="7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7-4D9C-4C34-A803-13CD6708449D}"/>
              </c:ext>
            </c:extLst>
          </c:dPt>
          <c:dPt>
            <c:idx val="7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9-4D9C-4C34-A803-13CD6708449D}"/>
              </c:ext>
            </c:extLst>
          </c:dPt>
          <c:dPt>
            <c:idx val="7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B-4D9C-4C34-A803-13CD6708449D}"/>
              </c:ext>
            </c:extLst>
          </c:dPt>
          <c:dPt>
            <c:idx val="7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D-4D9C-4C34-A803-13CD6708449D}"/>
              </c:ext>
            </c:extLst>
          </c:dPt>
          <c:dPt>
            <c:idx val="7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F-4D9C-4C34-A803-13CD6708449D}"/>
              </c:ext>
            </c:extLst>
          </c:dPt>
          <c:dPt>
            <c:idx val="7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1-4D9C-4C34-A803-13CD6708449D}"/>
              </c:ext>
            </c:extLst>
          </c:dPt>
          <c:dPt>
            <c:idx val="7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3-4D9C-4C34-A803-13CD6708449D}"/>
              </c:ext>
            </c:extLst>
          </c:dPt>
          <c:dPt>
            <c:idx val="7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5-4D9C-4C34-A803-13CD6708449D}"/>
              </c:ext>
            </c:extLst>
          </c:dPt>
          <c:dPt>
            <c:idx val="7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7-4D9C-4C34-A803-13CD6708449D}"/>
              </c:ext>
            </c:extLst>
          </c:dPt>
          <c:dPt>
            <c:idx val="7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9-4D9C-4C34-A803-13CD6708449D}"/>
              </c:ext>
            </c:extLst>
          </c:dPt>
          <c:dPt>
            <c:idx val="7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B-4D9C-4C34-A803-13CD6708449D}"/>
              </c:ext>
            </c:extLst>
          </c:dPt>
          <c:dPt>
            <c:idx val="7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D-4D9C-4C34-A803-13CD6708449D}"/>
              </c:ext>
            </c:extLst>
          </c:dPt>
          <c:dPt>
            <c:idx val="7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F-4D9C-4C34-A803-13CD6708449D}"/>
              </c:ext>
            </c:extLst>
          </c:dPt>
          <c:dPt>
            <c:idx val="7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1-4D9C-4C34-A803-13CD6708449D}"/>
              </c:ext>
            </c:extLst>
          </c:dPt>
          <c:dPt>
            <c:idx val="7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3-4D9C-4C34-A803-13CD6708449D}"/>
              </c:ext>
            </c:extLst>
          </c:dPt>
          <c:dPt>
            <c:idx val="7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5-4D9C-4C34-A803-13CD6708449D}"/>
              </c:ext>
            </c:extLst>
          </c:dPt>
          <c:dPt>
            <c:idx val="7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7-4D9C-4C34-A803-13CD6708449D}"/>
              </c:ext>
            </c:extLst>
          </c:dPt>
          <c:dPt>
            <c:idx val="7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9-4D9C-4C34-A803-13CD6708449D}"/>
              </c:ext>
            </c:extLst>
          </c:dPt>
          <c:dPt>
            <c:idx val="7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B-4D9C-4C34-A803-13CD6708449D}"/>
              </c:ext>
            </c:extLst>
          </c:dPt>
          <c:dPt>
            <c:idx val="7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D-4D9C-4C34-A803-13CD6708449D}"/>
              </c:ext>
            </c:extLst>
          </c:dPt>
          <c:dPt>
            <c:idx val="7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F-4D9C-4C34-A803-13CD6708449D}"/>
              </c:ext>
            </c:extLst>
          </c:dPt>
          <c:dPt>
            <c:idx val="7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1-4D9C-4C34-A803-13CD6708449D}"/>
              </c:ext>
            </c:extLst>
          </c:dPt>
          <c:dPt>
            <c:idx val="7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3-4D9C-4C34-A803-13CD6708449D}"/>
              </c:ext>
            </c:extLst>
          </c:dPt>
          <c:dPt>
            <c:idx val="7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5-4D9C-4C34-A803-13CD6708449D}"/>
              </c:ext>
            </c:extLst>
          </c:dPt>
          <c:dPt>
            <c:idx val="7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7-4D9C-4C34-A803-13CD6708449D}"/>
              </c:ext>
            </c:extLst>
          </c:dPt>
          <c:dPt>
            <c:idx val="7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9-4D9C-4C34-A803-13CD6708449D}"/>
              </c:ext>
            </c:extLst>
          </c:dPt>
          <c:dPt>
            <c:idx val="7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B-4D9C-4C34-A803-13CD6708449D}"/>
              </c:ext>
            </c:extLst>
          </c:dPt>
          <c:dPt>
            <c:idx val="7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D-4D9C-4C34-A803-13CD6708449D}"/>
              </c:ext>
            </c:extLst>
          </c:dPt>
          <c:dPt>
            <c:idx val="7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F-4D9C-4C34-A803-13CD6708449D}"/>
              </c:ext>
            </c:extLst>
          </c:dPt>
          <c:dPt>
            <c:idx val="7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1-4D9C-4C34-A803-13CD6708449D}"/>
              </c:ext>
            </c:extLst>
          </c:dPt>
          <c:dPt>
            <c:idx val="7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3-4D9C-4C34-A803-13CD6708449D}"/>
              </c:ext>
            </c:extLst>
          </c:dPt>
          <c:dPt>
            <c:idx val="7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5-4D9C-4C34-A803-13CD6708449D}"/>
              </c:ext>
            </c:extLst>
          </c:dPt>
          <c:dPt>
            <c:idx val="7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7-4D9C-4C34-A803-13CD6708449D}"/>
              </c:ext>
            </c:extLst>
          </c:dPt>
          <c:dPt>
            <c:idx val="7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9-4D9C-4C34-A803-13CD6708449D}"/>
              </c:ext>
            </c:extLst>
          </c:dPt>
          <c:dPt>
            <c:idx val="7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B-4D9C-4C34-A803-13CD6708449D}"/>
              </c:ext>
            </c:extLst>
          </c:dPt>
          <c:dPt>
            <c:idx val="7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D-4D9C-4C34-A803-13CD6708449D}"/>
              </c:ext>
            </c:extLst>
          </c:dPt>
          <c:dPt>
            <c:idx val="7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F-4D9C-4C34-A803-13CD6708449D}"/>
              </c:ext>
            </c:extLst>
          </c:dPt>
          <c:dPt>
            <c:idx val="7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1-4D9C-4C34-A803-13CD6708449D}"/>
              </c:ext>
            </c:extLst>
          </c:dPt>
          <c:dPt>
            <c:idx val="7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3-4D9C-4C34-A803-13CD6708449D}"/>
              </c:ext>
            </c:extLst>
          </c:dPt>
          <c:dPt>
            <c:idx val="7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5-4D9C-4C34-A803-13CD6708449D}"/>
              </c:ext>
            </c:extLst>
          </c:dPt>
          <c:dPt>
            <c:idx val="7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7-4D9C-4C34-A803-13CD6708449D}"/>
              </c:ext>
            </c:extLst>
          </c:dPt>
          <c:dPt>
            <c:idx val="7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9-4D9C-4C34-A803-13CD6708449D}"/>
              </c:ext>
            </c:extLst>
          </c:dPt>
          <c:dPt>
            <c:idx val="7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B-4D9C-4C34-A803-13CD6708449D}"/>
              </c:ext>
            </c:extLst>
          </c:dPt>
          <c:dPt>
            <c:idx val="7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D-4D9C-4C34-A803-13CD6708449D}"/>
              </c:ext>
            </c:extLst>
          </c:dPt>
          <c:dPt>
            <c:idx val="7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F-4D9C-4C34-A803-13CD6708449D}"/>
              </c:ext>
            </c:extLst>
          </c:dPt>
          <c:dPt>
            <c:idx val="7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1-4D9C-4C34-A803-13CD6708449D}"/>
              </c:ext>
            </c:extLst>
          </c:dPt>
          <c:dPt>
            <c:idx val="8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3-4D9C-4C34-A803-13CD6708449D}"/>
              </c:ext>
            </c:extLst>
          </c:dPt>
          <c:dPt>
            <c:idx val="8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5-4D9C-4C34-A803-13CD6708449D}"/>
              </c:ext>
            </c:extLst>
          </c:dPt>
          <c:dPt>
            <c:idx val="8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7-4D9C-4C34-A803-13CD6708449D}"/>
              </c:ext>
            </c:extLst>
          </c:dPt>
          <c:dPt>
            <c:idx val="8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9-4D9C-4C34-A803-13CD6708449D}"/>
              </c:ext>
            </c:extLst>
          </c:dPt>
          <c:dPt>
            <c:idx val="8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B-4D9C-4C34-A803-13CD6708449D}"/>
              </c:ext>
            </c:extLst>
          </c:dPt>
          <c:dPt>
            <c:idx val="8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D-4D9C-4C34-A803-13CD6708449D}"/>
              </c:ext>
            </c:extLst>
          </c:dPt>
          <c:dPt>
            <c:idx val="8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F-4D9C-4C34-A803-13CD6708449D}"/>
              </c:ext>
            </c:extLst>
          </c:dPt>
          <c:dPt>
            <c:idx val="8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1-4D9C-4C34-A803-13CD6708449D}"/>
              </c:ext>
            </c:extLst>
          </c:dPt>
          <c:dPt>
            <c:idx val="8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3-4D9C-4C34-A803-13CD6708449D}"/>
              </c:ext>
            </c:extLst>
          </c:dPt>
          <c:dPt>
            <c:idx val="8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5-4D9C-4C34-A803-13CD6708449D}"/>
              </c:ext>
            </c:extLst>
          </c:dPt>
          <c:dPt>
            <c:idx val="8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7-4D9C-4C34-A803-13CD6708449D}"/>
              </c:ext>
            </c:extLst>
          </c:dPt>
          <c:dPt>
            <c:idx val="8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9-4D9C-4C34-A803-13CD6708449D}"/>
              </c:ext>
            </c:extLst>
          </c:dPt>
          <c:dPt>
            <c:idx val="8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B-4D9C-4C34-A803-13CD6708449D}"/>
              </c:ext>
            </c:extLst>
          </c:dPt>
          <c:dPt>
            <c:idx val="8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D-4D9C-4C34-A803-13CD6708449D}"/>
              </c:ext>
            </c:extLst>
          </c:dPt>
          <c:dPt>
            <c:idx val="8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F-4D9C-4C34-A803-13CD6708449D}"/>
              </c:ext>
            </c:extLst>
          </c:dPt>
          <c:dPt>
            <c:idx val="8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1-4D9C-4C34-A803-13CD6708449D}"/>
              </c:ext>
            </c:extLst>
          </c:dPt>
          <c:dPt>
            <c:idx val="8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3-4D9C-4C34-A803-13CD6708449D}"/>
              </c:ext>
            </c:extLst>
          </c:dPt>
          <c:dPt>
            <c:idx val="8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5-4D9C-4C34-A803-13CD6708449D}"/>
              </c:ext>
            </c:extLst>
          </c:dPt>
          <c:dPt>
            <c:idx val="8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7-4D9C-4C34-A803-13CD6708449D}"/>
              </c:ext>
            </c:extLst>
          </c:dPt>
          <c:dPt>
            <c:idx val="8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9-4D9C-4C34-A803-13CD6708449D}"/>
              </c:ext>
            </c:extLst>
          </c:dPt>
          <c:dPt>
            <c:idx val="8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B-4D9C-4C34-A803-13CD6708449D}"/>
              </c:ext>
            </c:extLst>
          </c:dPt>
          <c:dPt>
            <c:idx val="8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D-4D9C-4C34-A803-13CD6708449D}"/>
              </c:ext>
            </c:extLst>
          </c:dPt>
          <c:dPt>
            <c:idx val="8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F-4D9C-4C34-A803-13CD6708449D}"/>
              </c:ext>
            </c:extLst>
          </c:dPt>
          <c:dPt>
            <c:idx val="8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1-4D9C-4C34-A803-13CD6708449D}"/>
              </c:ext>
            </c:extLst>
          </c:dPt>
          <c:dPt>
            <c:idx val="8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3-4D9C-4C34-A803-13CD6708449D}"/>
              </c:ext>
            </c:extLst>
          </c:dPt>
          <c:dPt>
            <c:idx val="8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5-4D9C-4C34-A803-13CD6708449D}"/>
              </c:ext>
            </c:extLst>
          </c:dPt>
          <c:dPt>
            <c:idx val="8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7-4D9C-4C34-A803-13CD6708449D}"/>
              </c:ext>
            </c:extLst>
          </c:dPt>
          <c:dPt>
            <c:idx val="8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9-4D9C-4C34-A803-13CD6708449D}"/>
              </c:ext>
            </c:extLst>
          </c:dPt>
          <c:dPt>
            <c:idx val="8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B-4D9C-4C34-A803-13CD6708449D}"/>
              </c:ext>
            </c:extLst>
          </c:dPt>
          <c:dPt>
            <c:idx val="8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D-4D9C-4C34-A803-13CD6708449D}"/>
              </c:ext>
            </c:extLst>
          </c:dPt>
          <c:dPt>
            <c:idx val="8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F-4D9C-4C34-A803-13CD6708449D}"/>
              </c:ext>
            </c:extLst>
          </c:dPt>
          <c:dPt>
            <c:idx val="8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1-4D9C-4C34-A803-13CD6708449D}"/>
              </c:ext>
            </c:extLst>
          </c:dPt>
          <c:dPt>
            <c:idx val="8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3-4D9C-4C34-A803-13CD6708449D}"/>
              </c:ext>
            </c:extLst>
          </c:dPt>
          <c:dPt>
            <c:idx val="8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5-4D9C-4C34-A803-13CD6708449D}"/>
              </c:ext>
            </c:extLst>
          </c:dPt>
          <c:dPt>
            <c:idx val="8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7-4D9C-4C34-A803-13CD6708449D}"/>
              </c:ext>
            </c:extLst>
          </c:dPt>
          <c:dPt>
            <c:idx val="8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9-4D9C-4C34-A803-13CD6708449D}"/>
              </c:ext>
            </c:extLst>
          </c:dPt>
          <c:dPt>
            <c:idx val="8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B-4D9C-4C34-A803-13CD6708449D}"/>
              </c:ext>
            </c:extLst>
          </c:dPt>
          <c:dPt>
            <c:idx val="8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D-4D9C-4C34-A803-13CD6708449D}"/>
              </c:ext>
            </c:extLst>
          </c:dPt>
          <c:dPt>
            <c:idx val="8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F-4D9C-4C34-A803-13CD6708449D}"/>
              </c:ext>
            </c:extLst>
          </c:dPt>
          <c:dPt>
            <c:idx val="8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1-4D9C-4C34-A803-13CD6708449D}"/>
              </c:ext>
            </c:extLst>
          </c:dPt>
          <c:dPt>
            <c:idx val="8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3-4D9C-4C34-A803-13CD6708449D}"/>
              </c:ext>
            </c:extLst>
          </c:dPt>
          <c:dPt>
            <c:idx val="8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5-4D9C-4C34-A803-13CD6708449D}"/>
              </c:ext>
            </c:extLst>
          </c:dPt>
          <c:dPt>
            <c:idx val="8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7-4D9C-4C34-A803-13CD6708449D}"/>
              </c:ext>
            </c:extLst>
          </c:dPt>
          <c:dPt>
            <c:idx val="8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9-4D9C-4C34-A803-13CD6708449D}"/>
              </c:ext>
            </c:extLst>
          </c:dPt>
          <c:dPt>
            <c:idx val="8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B-4D9C-4C34-A803-13CD6708449D}"/>
              </c:ext>
            </c:extLst>
          </c:dPt>
          <c:dPt>
            <c:idx val="8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D-4D9C-4C34-A803-13CD6708449D}"/>
              </c:ext>
            </c:extLst>
          </c:dPt>
          <c:dPt>
            <c:idx val="8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F-4D9C-4C34-A803-13CD6708449D}"/>
              </c:ext>
            </c:extLst>
          </c:dPt>
          <c:dPt>
            <c:idx val="8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1-4D9C-4C34-A803-13CD6708449D}"/>
              </c:ext>
            </c:extLst>
          </c:dPt>
          <c:dPt>
            <c:idx val="8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3-4D9C-4C34-A803-13CD6708449D}"/>
              </c:ext>
            </c:extLst>
          </c:dPt>
          <c:dPt>
            <c:idx val="8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5-4D9C-4C34-A803-13CD6708449D}"/>
              </c:ext>
            </c:extLst>
          </c:dPt>
          <c:dPt>
            <c:idx val="8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7-4D9C-4C34-A803-13CD6708449D}"/>
              </c:ext>
            </c:extLst>
          </c:dPt>
          <c:dPt>
            <c:idx val="8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9-4D9C-4C34-A803-13CD6708449D}"/>
              </c:ext>
            </c:extLst>
          </c:dPt>
          <c:dPt>
            <c:idx val="8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B-4D9C-4C34-A803-13CD6708449D}"/>
              </c:ext>
            </c:extLst>
          </c:dPt>
          <c:dPt>
            <c:idx val="8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D-4D9C-4C34-A803-13CD6708449D}"/>
              </c:ext>
            </c:extLst>
          </c:dPt>
          <c:dPt>
            <c:idx val="8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F-4D9C-4C34-A803-13CD6708449D}"/>
              </c:ext>
            </c:extLst>
          </c:dPt>
          <c:dPt>
            <c:idx val="8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1-4D9C-4C34-A803-13CD6708449D}"/>
              </c:ext>
            </c:extLst>
          </c:dPt>
          <c:dPt>
            <c:idx val="8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3-4D9C-4C34-A803-13CD6708449D}"/>
              </c:ext>
            </c:extLst>
          </c:dPt>
          <c:dPt>
            <c:idx val="8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5-4D9C-4C34-A803-13CD6708449D}"/>
              </c:ext>
            </c:extLst>
          </c:dPt>
          <c:dPt>
            <c:idx val="8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7-4D9C-4C34-A803-13CD6708449D}"/>
              </c:ext>
            </c:extLst>
          </c:dPt>
          <c:dPt>
            <c:idx val="8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9-4D9C-4C34-A803-13CD6708449D}"/>
              </c:ext>
            </c:extLst>
          </c:dPt>
          <c:dPt>
            <c:idx val="8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B-4D9C-4C34-A803-13CD6708449D}"/>
              </c:ext>
            </c:extLst>
          </c:dPt>
          <c:dPt>
            <c:idx val="8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D-4D9C-4C34-A803-13CD6708449D}"/>
              </c:ext>
            </c:extLst>
          </c:dPt>
          <c:dPt>
            <c:idx val="8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F-4D9C-4C34-A803-13CD6708449D}"/>
              </c:ext>
            </c:extLst>
          </c:dPt>
          <c:dPt>
            <c:idx val="8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1-4D9C-4C34-A803-13CD6708449D}"/>
              </c:ext>
            </c:extLst>
          </c:dPt>
          <c:dPt>
            <c:idx val="8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3-4D9C-4C34-A803-13CD6708449D}"/>
              </c:ext>
            </c:extLst>
          </c:dPt>
          <c:dPt>
            <c:idx val="8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5-4D9C-4C34-A803-13CD6708449D}"/>
              </c:ext>
            </c:extLst>
          </c:dPt>
          <c:dPt>
            <c:idx val="8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7-4D9C-4C34-A803-13CD6708449D}"/>
              </c:ext>
            </c:extLst>
          </c:dPt>
          <c:dPt>
            <c:idx val="8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9-4D9C-4C34-A803-13CD6708449D}"/>
              </c:ext>
            </c:extLst>
          </c:dPt>
          <c:dPt>
            <c:idx val="8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B-4D9C-4C34-A803-13CD6708449D}"/>
              </c:ext>
            </c:extLst>
          </c:dPt>
          <c:dPt>
            <c:idx val="8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D-4D9C-4C34-A803-13CD6708449D}"/>
              </c:ext>
            </c:extLst>
          </c:dPt>
          <c:dPt>
            <c:idx val="8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F-4D9C-4C34-A803-13CD6708449D}"/>
              </c:ext>
            </c:extLst>
          </c:dPt>
          <c:dPt>
            <c:idx val="8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1-4D9C-4C34-A803-13CD6708449D}"/>
              </c:ext>
            </c:extLst>
          </c:dPt>
          <c:dPt>
            <c:idx val="8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3-4D9C-4C34-A803-13CD6708449D}"/>
              </c:ext>
            </c:extLst>
          </c:dPt>
          <c:dPt>
            <c:idx val="8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5-4D9C-4C34-A803-13CD6708449D}"/>
              </c:ext>
            </c:extLst>
          </c:dPt>
          <c:dPt>
            <c:idx val="8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7-4D9C-4C34-A803-13CD6708449D}"/>
              </c:ext>
            </c:extLst>
          </c:dPt>
          <c:dPt>
            <c:idx val="8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9-4D9C-4C34-A803-13CD6708449D}"/>
              </c:ext>
            </c:extLst>
          </c:dPt>
          <c:dPt>
            <c:idx val="8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B-4D9C-4C34-A803-13CD6708449D}"/>
              </c:ext>
            </c:extLst>
          </c:dPt>
          <c:dPt>
            <c:idx val="8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D-4D9C-4C34-A803-13CD6708449D}"/>
              </c:ext>
            </c:extLst>
          </c:dPt>
          <c:dPt>
            <c:idx val="8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F-4D9C-4C34-A803-13CD6708449D}"/>
              </c:ext>
            </c:extLst>
          </c:dPt>
          <c:dPt>
            <c:idx val="8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1-4D9C-4C34-A803-13CD6708449D}"/>
              </c:ext>
            </c:extLst>
          </c:dPt>
          <c:dPt>
            <c:idx val="8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3-4D9C-4C34-A803-13CD6708449D}"/>
              </c:ext>
            </c:extLst>
          </c:dPt>
          <c:dPt>
            <c:idx val="8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5-4D9C-4C34-A803-13CD6708449D}"/>
              </c:ext>
            </c:extLst>
          </c:dPt>
          <c:dPt>
            <c:idx val="8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7-4D9C-4C34-A803-13CD6708449D}"/>
              </c:ext>
            </c:extLst>
          </c:dPt>
          <c:dPt>
            <c:idx val="8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9-4D9C-4C34-A803-13CD6708449D}"/>
              </c:ext>
            </c:extLst>
          </c:dPt>
          <c:dPt>
            <c:idx val="8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B-4D9C-4C34-A803-13CD6708449D}"/>
              </c:ext>
            </c:extLst>
          </c:dPt>
          <c:dPt>
            <c:idx val="8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D-4D9C-4C34-A803-13CD6708449D}"/>
              </c:ext>
            </c:extLst>
          </c:dPt>
          <c:dPt>
            <c:idx val="8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F-4D9C-4C34-A803-13CD6708449D}"/>
              </c:ext>
            </c:extLst>
          </c:dPt>
          <c:dPt>
            <c:idx val="8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1-4D9C-4C34-A803-13CD6708449D}"/>
              </c:ext>
            </c:extLst>
          </c:dPt>
          <c:dPt>
            <c:idx val="8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3-4D9C-4C34-A803-13CD6708449D}"/>
              </c:ext>
            </c:extLst>
          </c:dPt>
          <c:dPt>
            <c:idx val="8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5-4D9C-4C34-A803-13CD6708449D}"/>
              </c:ext>
            </c:extLst>
          </c:dPt>
          <c:dPt>
            <c:idx val="8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7-4D9C-4C34-A803-13CD6708449D}"/>
              </c:ext>
            </c:extLst>
          </c:dPt>
          <c:dPt>
            <c:idx val="8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9-4D9C-4C34-A803-13CD6708449D}"/>
              </c:ext>
            </c:extLst>
          </c:dPt>
          <c:dPt>
            <c:idx val="8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B-4D9C-4C34-A803-13CD6708449D}"/>
              </c:ext>
            </c:extLst>
          </c:dPt>
          <c:dPt>
            <c:idx val="8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D-4D9C-4C34-A803-13CD6708449D}"/>
              </c:ext>
            </c:extLst>
          </c:dPt>
          <c:dPt>
            <c:idx val="8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F-4D9C-4C34-A803-13CD6708449D}"/>
              </c:ext>
            </c:extLst>
          </c:dPt>
          <c:dPt>
            <c:idx val="8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1-4D9C-4C34-A803-13CD6708449D}"/>
              </c:ext>
            </c:extLst>
          </c:dPt>
          <c:dPt>
            <c:idx val="8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3-4D9C-4C34-A803-13CD6708449D}"/>
              </c:ext>
            </c:extLst>
          </c:dPt>
          <c:dPt>
            <c:idx val="8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5-4D9C-4C34-A803-13CD6708449D}"/>
              </c:ext>
            </c:extLst>
          </c:dPt>
          <c:dPt>
            <c:idx val="8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7-4D9C-4C34-A803-13CD6708449D}"/>
              </c:ext>
            </c:extLst>
          </c:dPt>
          <c:dPt>
            <c:idx val="8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9-4D9C-4C34-A803-13CD6708449D}"/>
              </c:ext>
            </c:extLst>
          </c:dPt>
          <c:dPt>
            <c:idx val="9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B-4D9C-4C34-A803-13CD6708449D}"/>
              </c:ext>
            </c:extLst>
          </c:dPt>
          <c:dPt>
            <c:idx val="9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D-4D9C-4C34-A803-13CD6708449D}"/>
              </c:ext>
            </c:extLst>
          </c:dPt>
          <c:dPt>
            <c:idx val="9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F-4D9C-4C34-A803-13CD6708449D}"/>
              </c:ext>
            </c:extLst>
          </c:dPt>
          <c:dPt>
            <c:idx val="9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1-4D9C-4C34-A803-13CD6708449D}"/>
              </c:ext>
            </c:extLst>
          </c:dPt>
          <c:dPt>
            <c:idx val="9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3-4D9C-4C34-A803-13CD6708449D}"/>
              </c:ext>
            </c:extLst>
          </c:dPt>
          <c:dPt>
            <c:idx val="9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5-4D9C-4C34-A803-13CD6708449D}"/>
              </c:ext>
            </c:extLst>
          </c:dPt>
          <c:dPt>
            <c:idx val="9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7-4D9C-4C34-A803-13CD6708449D}"/>
              </c:ext>
            </c:extLst>
          </c:dPt>
          <c:dPt>
            <c:idx val="9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9-4D9C-4C34-A803-13CD6708449D}"/>
              </c:ext>
            </c:extLst>
          </c:dPt>
          <c:dPt>
            <c:idx val="9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B-4D9C-4C34-A803-13CD6708449D}"/>
              </c:ext>
            </c:extLst>
          </c:dPt>
          <c:dPt>
            <c:idx val="9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D-4D9C-4C34-A803-13CD6708449D}"/>
              </c:ext>
            </c:extLst>
          </c:dPt>
          <c:dPt>
            <c:idx val="9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F-4D9C-4C34-A803-13CD6708449D}"/>
              </c:ext>
            </c:extLst>
          </c:dPt>
          <c:dPt>
            <c:idx val="9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1-4D9C-4C34-A803-13CD6708449D}"/>
              </c:ext>
            </c:extLst>
          </c:dPt>
          <c:dPt>
            <c:idx val="9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3-4D9C-4C34-A803-13CD6708449D}"/>
              </c:ext>
            </c:extLst>
          </c:dPt>
          <c:dPt>
            <c:idx val="9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5-4D9C-4C34-A803-13CD6708449D}"/>
              </c:ext>
            </c:extLst>
          </c:dPt>
          <c:dPt>
            <c:idx val="9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7-4D9C-4C34-A803-13CD6708449D}"/>
              </c:ext>
            </c:extLst>
          </c:dPt>
          <c:dPt>
            <c:idx val="9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9-4D9C-4C34-A803-13CD6708449D}"/>
              </c:ext>
            </c:extLst>
          </c:dPt>
          <c:dPt>
            <c:idx val="9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B-4D9C-4C34-A803-13CD6708449D}"/>
              </c:ext>
            </c:extLst>
          </c:dPt>
          <c:dPt>
            <c:idx val="9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D-4D9C-4C34-A803-13CD6708449D}"/>
              </c:ext>
            </c:extLst>
          </c:dPt>
          <c:dPt>
            <c:idx val="9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F-4D9C-4C34-A803-13CD6708449D}"/>
              </c:ext>
            </c:extLst>
          </c:dPt>
          <c:dPt>
            <c:idx val="9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1-4D9C-4C34-A803-13CD6708449D}"/>
              </c:ext>
            </c:extLst>
          </c:dPt>
          <c:dPt>
            <c:idx val="9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3-4D9C-4C34-A803-13CD6708449D}"/>
              </c:ext>
            </c:extLst>
          </c:dPt>
          <c:dPt>
            <c:idx val="9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5-4D9C-4C34-A803-13CD6708449D}"/>
              </c:ext>
            </c:extLst>
          </c:dPt>
          <c:dPt>
            <c:idx val="9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7-4D9C-4C34-A803-13CD6708449D}"/>
              </c:ext>
            </c:extLst>
          </c:dPt>
          <c:dPt>
            <c:idx val="9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9-4D9C-4C34-A803-13CD6708449D}"/>
              </c:ext>
            </c:extLst>
          </c:dPt>
          <c:dPt>
            <c:idx val="9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B-4D9C-4C34-A803-13CD6708449D}"/>
              </c:ext>
            </c:extLst>
          </c:dPt>
          <c:dPt>
            <c:idx val="9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D-4D9C-4C34-A803-13CD6708449D}"/>
              </c:ext>
            </c:extLst>
          </c:dPt>
          <c:dPt>
            <c:idx val="9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F-4D9C-4C34-A803-13CD6708449D}"/>
              </c:ext>
            </c:extLst>
          </c:dPt>
          <c:dPt>
            <c:idx val="9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1-4D9C-4C34-A803-13CD6708449D}"/>
              </c:ext>
            </c:extLst>
          </c:dPt>
          <c:dPt>
            <c:idx val="9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3-4D9C-4C34-A803-13CD6708449D}"/>
              </c:ext>
            </c:extLst>
          </c:dPt>
          <c:dPt>
            <c:idx val="9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5-4D9C-4C34-A803-13CD6708449D}"/>
              </c:ext>
            </c:extLst>
          </c:dPt>
          <c:dPt>
            <c:idx val="9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7-4D9C-4C34-A803-13CD6708449D}"/>
              </c:ext>
            </c:extLst>
          </c:dPt>
          <c:dPt>
            <c:idx val="9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9-4D9C-4C34-A803-13CD6708449D}"/>
              </c:ext>
            </c:extLst>
          </c:dPt>
          <c:dPt>
            <c:idx val="9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B-4D9C-4C34-A803-13CD6708449D}"/>
              </c:ext>
            </c:extLst>
          </c:dPt>
          <c:dPt>
            <c:idx val="9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D-4D9C-4C34-A803-13CD6708449D}"/>
              </c:ext>
            </c:extLst>
          </c:dPt>
          <c:dPt>
            <c:idx val="9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F-4D9C-4C34-A803-13CD6708449D}"/>
              </c:ext>
            </c:extLst>
          </c:dPt>
          <c:dPt>
            <c:idx val="9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1-4D9C-4C34-A803-13CD6708449D}"/>
              </c:ext>
            </c:extLst>
          </c:dPt>
          <c:dPt>
            <c:idx val="9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3-4D9C-4C34-A803-13CD6708449D}"/>
              </c:ext>
            </c:extLst>
          </c:dPt>
          <c:dPt>
            <c:idx val="9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5-4D9C-4C34-A803-13CD6708449D}"/>
              </c:ext>
            </c:extLst>
          </c:dPt>
          <c:dPt>
            <c:idx val="9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7-4D9C-4C34-A803-13CD6708449D}"/>
              </c:ext>
            </c:extLst>
          </c:dPt>
          <c:dPt>
            <c:idx val="9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9-4D9C-4C34-A803-13CD6708449D}"/>
              </c:ext>
            </c:extLst>
          </c:dPt>
          <c:dPt>
            <c:idx val="9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B-4D9C-4C34-A803-13CD6708449D}"/>
              </c:ext>
            </c:extLst>
          </c:dPt>
          <c:dPt>
            <c:idx val="9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D-4D9C-4C34-A803-13CD6708449D}"/>
              </c:ext>
            </c:extLst>
          </c:dPt>
          <c:dPt>
            <c:idx val="9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F-4D9C-4C34-A803-13CD6708449D}"/>
              </c:ext>
            </c:extLst>
          </c:dPt>
          <c:dPt>
            <c:idx val="9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1-4D9C-4C34-A803-13CD6708449D}"/>
              </c:ext>
            </c:extLst>
          </c:dPt>
          <c:dPt>
            <c:idx val="9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3-4D9C-4C34-A803-13CD6708449D}"/>
              </c:ext>
            </c:extLst>
          </c:dPt>
          <c:dPt>
            <c:idx val="9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5-4D9C-4C34-A803-13CD6708449D}"/>
              </c:ext>
            </c:extLst>
          </c:dPt>
          <c:dPt>
            <c:idx val="9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7-4D9C-4C34-A803-13CD6708449D}"/>
              </c:ext>
            </c:extLst>
          </c:dPt>
          <c:dPt>
            <c:idx val="9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9-4D9C-4C34-A803-13CD6708449D}"/>
              </c:ext>
            </c:extLst>
          </c:dPt>
          <c:dPt>
            <c:idx val="9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B-4D9C-4C34-A803-13CD6708449D}"/>
              </c:ext>
            </c:extLst>
          </c:dPt>
          <c:dPt>
            <c:idx val="9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D-4D9C-4C34-A803-13CD6708449D}"/>
              </c:ext>
            </c:extLst>
          </c:dPt>
          <c:dPt>
            <c:idx val="9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F-4D9C-4C34-A803-13CD6708449D}"/>
              </c:ext>
            </c:extLst>
          </c:dPt>
          <c:dPt>
            <c:idx val="9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1-4D9C-4C34-A803-13CD6708449D}"/>
              </c:ext>
            </c:extLst>
          </c:dPt>
          <c:dPt>
            <c:idx val="9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3-4D9C-4C34-A803-13CD6708449D}"/>
              </c:ext>
            </c:extLst>
          </c:dPt>
          <c:dPt>
            <c:idx val="9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5-4D9C-4C34-A803-13CD6708449D}"/>
              </c:ext>
            </c:extLst>
          </c:dPt>
          <c:dPt>
            <c:idx val="9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7-4D9C-4C34-A803-13CD6708449D}"/>
              </c:ext>
            </c:extLst>
          </c:dPt>
          <c:dPt>
            <c:idx val="9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9-4D9C-4C34-A803-13CD6708449D}"/>
              </c:ext>
            </c:extLst>
          </c:dPt>
          <c:dPt>
            <c:idx val="9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B-4D9C-4C34-A803-13CD6708449D}"/>
              </c:ext>
            </c:extLst>
          </c:dPt>
          <c:dPt>
            <c:idx val="9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D-4D9C-4C34-A803-13CD6708449D}"/>
              </c:ext>
            </c:extLst>
          </c:dPt>
          <c:dPt>
            <c:idx val="9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F-4D9C-4C34-A803-13CD6708449D}"/>
              </c:ext>
            </c:extLst>
          </c:dPt>
          <c:dPt>
            <c:idx val="9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1-4D9C-4C34-A803-13CD6708449D}"/>
              </c:ext>
            </c:extLst>
          </c:dPt>
          <c:dPt>
            <c:idx val="9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3-4D9C-4C34-A803-13CD6708449D}"/>
              </c:ext>
            </c:extLst>
          </c:dPt>
          <c:dPt>
            <c:idx val="9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5-4D9C-4C34-A803-13CD6708449D}"/>
              </c:ext>
            </c:extLst>
          </c:dPt>
          <c:dPt>
            <c:idx val="9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7-4D9C-4C34-A803-13CD6708449D}"/>
              </c:ext>
            </c:extLst>
          </c:dPt>
          <c:dPt>
            <c:idx val="9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9-4D9C-4C34-A803-13CD6708449D}"/>
              </c:ext>
            </c:extLst>
          </c:dPt>
          <c:dPt>
            <c:idx val="9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B-4D9C-4C34-A803-13CD6708449D}"/>
              </c:ext>
            </c:extLst>
          </c:dPt>
          <c:dPt>
            <c:idx val="9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D-4D9C-4C34-A803-13CD6708449D}"/>
              </c:ext>
            </c:extLst>
          </c:dPt>
          <c:dPt>
            <c:idx val="9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F-4D9C-4C34-A803-13CD6708449D}"/>
              </c:ext>
            </c:extLst>
          </c:dPt>
          <c:dPt>
            <c:idx val="9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1-4D9C-4C34-A803-13CD6708449D}"/>
              </c:ext>
            </c:extLst>
          </c:dPt>
          <c:dPt>
            <c:idx val="9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3-4D9C-4C34-A803-13CD6708449D}"/>
              </c:ext>
            </c:extLst>
          </c:dPt>
          <c:dPt>
            <c:idx val="9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5-4D9C-4C34-A803-13CD6708449D}"/>
              </c:ext>
            </c:extLst>
          </c:dPt>
          <c:dPt>
            <c:idx val="9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7-4D9C-4C34-A803-13CD6708449D}"/>
              </c:ext>
            </c:extLst>
          </c:dPt>
          <c:dPt>
            <c:idx val="9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9-4D9C-4C34-A803-13CD6708449D}"/>
              </c:ext>
            </c:extLst>
          </c:dPt>
          <c:dPt>
            <c:idx val="9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B-4D9C-4C34-A803-13CD6708449D}"/>
              </c:ext>
            </c:extLst>
          </c:dPt>
          <c:dPt>
            <c:idx val="9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D-4D9C-4C34-A803-13CD6708449D}"/>
              </c:ext>
            </c:extLst>
          </c:dPt>
          <c:dPt>
            <c:idx val="9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F-4D9C-4C34-A803-13CD6708449D}"/>
              </c:ext>
            </c:extLst>
          </c:dPt>
          <c:dPt>
            <c:idx val="9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1-4D9C-4C34-A803-13CD6708449D}"/>
              </c:ext>
            </c:extLst>
          </c:dPt>
          <c:dPt>
            <c:idx val="9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3-4D9C-4C34-A803-13CD6708449D}"/>
              </c:ext>
            </c:extLst>
          </c:dPt>
          <c:dPt>
            <c:idx val="9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5-4D9C-4C34-A803-13CD6708449D}"/>
              </c:ext>
            </c:extLst>
          </c:dPt>
          <c:dPt>
            <c:idx val="9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7-4D9C-4C34-A803-13CD6708449D}"/>
              </c:ext>
            </c:extLst>
          </c:dPt>
          <c:dPt>
            <c:idx val="9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9-4D9C-4C34-A803-13CD6708449D}"/>
              </c:ext>
            </c:extLst>
          </c:dPt>
          <c:dPt>
            <c:idx val="9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B-4D9C-4C34-A803-13CD6708449D}"/>
              </c:ext>
            </c:extLst>
          </c:dPt>
          <c:dPt>
            <c:idx val="9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D-4D9C-4C34-A803-13CD6708449D}"/>
              </c:ext>
            </c:extLst>
          </c:dPt>
          <c:dPt>
            <c:idx val="9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F-4D9C-4C34-A803-13CD6708449D}"/>
              </c:ext>
            </c:extLst>
          </c:dPt>
          <c:dPt>
            <c:idx val="9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1-4D9C-4C34-A803-13CD6708449D}"/>
              </c:ext>
            </c:extLst>
          </c:dPt>
          <c:dPt>
            <c:idx val="9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3-4D9C-4C34-A803-13CD6708449D}"/>
              </c:ext>
            </c:extLst>
          </c:dPt>
          <c:dPt>
            <c:idx val="9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5-4D9C-4C34-A803-13CD6708449D}"/>
              </c:ext>
            </c:extLst>
          </c:dPt>
          <c:dPt>
            <c:idx val="9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7-4D9C-4C34-A803-13CD6708449D}"/>
              </c:ext>
            </c:extLst>
          </c:dPt>
          <c:dPt>
            <c:idx val="9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9-4D9C-4C34-A803-13CD6708449D}"/>
              </c:ext>
            </c:extLst>
          </c:dPt>
          <c:dPt>
            <c:idx val="9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B-4D9C-4C34-A803-13CD6708449D}"/>
              </c:ext>
            </c:extLst>
          </c:dPt>
          <c:dPt>
            <c:idx val="9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D-4D9C-4C34-A803-13CD6708449D}"/>
              </c:ext>
            </c:extLst>
          </c:dPt>
          <c:dPt>
            <c:idx val="9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F-4D9C-4C34-A803-13CD6708449D}"/>
              </c:ext>
            </c:extLst>
          </c:dPt>
          <c:dPt>
            <c:idx val="9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1-4D9C-4C34-A803-13CD6708449D}"/>
              </c:ext>
            </c:extLst>
          </c:dPt>
          <c:dPt>
            <c:idx val="9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3-4D9C-4C34-A803-13CD6708449D}"/>
              </c:ext>
            </c:extLst>
          </c:dPt>
          <c:dPt>
            <c:idx val="9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5-4D9C-4C34-A803-13CD6708449D}"/>
              </c:ext>
            </c:extLst>
          </c:dPt>
          <c:dPt>
            <c:idx val="9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7-4D9C-4C34-A803-13CD6708449D}"/>
              </c:ext>
            </c:extLst>
          </c:dPt>
          <c:dPt>
            <c:idx val="9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9-4D9C-4C34-A803-13CD6708449D}"/>
              </c:ext>
            </c:extLst>
          </c:dPt>
          <c:dPt>
            <c:idx val="9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B-4D9C-4C34-A803-13CD6708449D}"/>
              </c:ext>
            </c:extLst>
          </c:dPt>
          <c:dPt>
            <c:idx val="9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D-4D9C-4C34-A803-13CD6708449D}"/>
              </c:ext>
            </c:extLst>
          </c:dPt>
          <c:dPt>
            <c:idx val="9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F-4D9C-4C34-A803-13CD6708449D}"/>
              </c:ext>
            </c:extLst>
          </c:dPt>
          <c:dPt>
            <c:idx val="9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1-4D9C-4C34-A803-13CD6708449D}"/>
              </c:ext>
            </c:extLst>
          </c:dPt>
          <c:dPt>
            <c:idx val="10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3-4D9C-4C34-A803-13CD6708449D}"/>
              </c:ext>
            </c:extLst>
          </c:dPt>
          <c:dPt>
            <c:idx val="10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5-4D9C-4C34-A803-13CD6708449D}"/>
              </c:ext>
            </c:extLst>
          </c:dPt>
          <c:dPt>
            <c:idx val="10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7-4D9C-4C34-A803-13CD6708449D}"/>
              </c:ext>
            </c:extLst>
          </c:dPt>
          <c:dPt>
            <c:idx val="10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9-4D9C-4C34-A803-13CD6708449D}"/>
              </c:ext>
            </c:extLst>
          </c:dPt>
          <c:dPt>
            <c:idx val="10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B-4D9C-4C34-A803-13CD6708449D}"/>
              </c:ext>
            </c:extLst>
          </c:dPt>
          <c:dPt>
            <c:idx val="10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D-4D9C-4C34-A803-13CD6708449D}"/>
              </c:ext>
            </c:extLst>
          </c:dPt>
          <c:dPt>
            <c:idx val="10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F-4D9C-4C34-A803-13CD6708449D}"/>
              </c:ext>
            </c:extLst>
          </c:dPt>
          <c:dPt>
            <c:idx val="10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1-4D9C-4C34-A803-13CD6708449D}"/>
              </c:ext>
            </c:extLst>
          </c:dPt>
          <c:dPt>
            <c:idx val="10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3-4D9C-4C34-A803-13CD6708449D}"/>
              </c:ext>
            </c:extLst>
          </c:dPt>
          <c:dPt>
            <c:idx val="10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5-4D9C-4C34-A803-13CD6708449D}"/>
              </c:ext>
            </c:extLst>
          </c:dPt>
          <c:dPt>
            <c:idx val="10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7-4D9C-4C34-A803-13CD6708449D}"/>
              </c:ext>
            </c:extLst>
          </c:dPt>
          <c:dPt>
            <c:idx val="10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9-4D9C-4C34-A803-13CD6708449D}"/>
              </c:ext>
            </c:extLst>
          </c:dPt>
          <c:dPt>
            <c:idx val="10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B-4D9C-4C34-A803-13CD6708449D}"/>
              </c:ext>
            </c:extLst>
          </c:dPt>
          <c:dPt>
            <c:idx val="10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D-4D9C-4C34-A803-13CD6708449D}"/>
              </c:ext>
            </c:extLst>
          </c:dPt>
          <c:dPt>
            <c:idx val="10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F-4D9C-4C34-A803-13CD6708449D}"/>
              </c:ext>
            </c:extLst>
          </c:dPt>
          <c:dPt>
            <c:idx val="10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1-4D9C-4C34-A803-13CD6708449D}"/>
              </c:ext>
            </c:extLst>
          </c:dPt>
          <c:dPt>
            <c:idx val="10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3-4D9C-4C34-A803-13CD6708449D}"/>
              </c:ext>
            </c:extLst>
          </c:dPt>
          <c:dPt>
            <c:idx val="10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5-4D9C-4C34-A803-13CD6708449D}"/>
              </c:ext>
            </c:extLst>
          </c:dPt>
          <c:dPt>
            <c:idx val="10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7-4D9C-4C34-A803-13CD6708449D}"/>
              </c:ext>
            </c:extLst>
          </c:dPt>
          <c:dPt>
            <c:idx val="10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9-4D9C-4C34-A803-13CD6708449D}"/>
              </c:ext>
            </c:extLst>
          </c:dPt>
          <c:dPt>
            <c:idx val="10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B-4D9C-4C34-A803-13CD6708449D}"/>
              </c:ext>
            </c:extLst>
          </c:dPt>
          <c:dPt>
            <c:idx val="10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D-4D9C-4C34-A803-13CD6708449D}"/>
              </c:ext>
            </c:extLst>
          </c:dPt>
          <c:dPt>
            <c:idx val="10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F-4D9C-4C34-A803-13CD6708449D}"/>
              </c:ext>
            </c:extLst>
          </c:dPt>
          <c:dPt>
            <c:idx val="10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1-4D9C-4C34-A803-13CD6708449D}"/>
              </c:ext>
            </c:extLst>
          </c:dPt>
          <c:dPt>
            <c:idx val="10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3-4D9C-4C34-A803-13CD6708449D}"/>
              </c:ext>
            </c:extLst>
          </c:dPt>
          <c:dPt>
            <c:idx val="10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5-4D9C-4C34-A803-13CD6708449D}"/>
              </c:ext>
            </c:extLst>
          </c:dPt>
          <c:dPt>
            <c:idx val="10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7-4D9C-4C34-A803-13CD6708449D}"/>
              </c:ext>
            </c:extLst>
          </c:dPt>
          <c:dPt>
            <c:idx val="10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9-4D9C-4C34-A803-13CD6708449D}"/>
              </c:ext>
            </c:extLst>
          </c:dPt>
          <c:dPt>
            <c:idx val="10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B-4D9C-4C34-A803-13CD6708449D}"/>
              </c:ext>
            </c:extLst>
          </c:dPt>
          <c:dPt>
            <c:idx val="10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D-4D9C-4C34-A803-13CD6708449D}"/>
              </c:ext>
            </c:extLst>
          </c:dPt>
          <c:dPt>
            <c:idx val="10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F-4D9C-4C34-A803-13CD6708449D}"/>
              </c:ext>
            </c:extLst>
          </c:dPt>
          <c:dPt>
            <c:idx val="10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1-4D9C-4C34-A803-13CD6708449D}"/>
              </c:ext>
            </c:extLst>
          </c:dPt>
          <c:dPt>
            <c:idx val="10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3-4D9C-4C34-A803-13CD6708449D}"/>
              </c:ext>
            </c:extLst>
          </c:dPt>
          <c:dPt>
            <c:idx val="10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5-4D9C-4C34-A803-13CD6708449D}"/>
              </c:ext>
            </c:extLst>
          </c:dPt>
          <c:dPt>
            <c:idx val="10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7-4D9C-4C34-A803-13CD6708449D}"/>
              </c:ext>
            </c:extLst>
          </c:dPt>
          <c:dPt>
            <c:idx val="10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9-4D9C-4C34-A803-13CD6708449D}"/>
              </c:ext>
            </c:extLst>
          </c:dPt>
          <c:dPt>
            <c:idx val="10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B-4D9C-4C34-A803-13CD6708449D}"/>
              </c:ext>
            </c:extLst>
          </c:dPt>
          <c:dPt>
            <c:idx val="10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D-4D9C-4C34-A803-13CD6708449D}"/>
              </c:ext>
            </c:extLst>
          </c:dPt>
          <c:dPt>
            <c:idx val="10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F-4D9C-4C34-A803-13CD6708449D}"/>
              </c:ext>
            </c:extLst>
          </c:dPt>
          <c:dPt>
            <c:idx val="10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1-4D9C-4C34-A803-13CD6708449D}"/>
              </c:ext>
            </c:extLst>
          </c:dPt>
          <c:dPt>
            <c:idx val="10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3-4D9C-4C34-A803-13CD6708449D}"/>
              </c:ext>
            </c:extLst>
          </c:dPt>
          <c:dPt>
            <c:idx val="10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5-4D9C-4C34-A803-13CD6708449D}"/>
              </c:ext>
            </c:extLst>
          </c:dPt>
          <c:dPt>
            <c:idx val="10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7-4D9C-4C34-A803-13CD6708449D}"/>
              </c:ext>
            </c:extLst>
          </c:dPt>
          <c:dPt>
            <c:idx val="10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9-4D9C-4C34-A803-13CD6708449D}"/>
              </c:ext>
            </c:extLst>
          </c:dPt>
          <c:dPt>
            <c:idx val="10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B-4D9C-4C34-A803-13CD6708449D}"/>
              </c:ext>
            </c:extLst>
          </c:dPt>
          <c:dPt>
            <c:idx val="10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D-4D9C-4C34-A803-13CD6708449D}"/>
              </c:ext>
            </c:extLst>
          </c:dPt>
          <c:dPt>
            <c:idx val="10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F-4D9C-4C34-A803-13CD6708449D}"/>
              </c:ext>
            </c:extLst>
          </c:dPt>
          <c:dPt>
            <c:idx val="10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1-4D9C-4C34-A803-13CD6708449D}"/>
              </c:ext>
            </c:extLst>
          </c:dPt>
          <c:dPt>
            <c:idx val="10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3-4D9C-4C34-A803-13CD6708449D}"/>
              </c:ext>
            </c:extLst>
          </c:dPt>
          <c:dPt>
            <c:idx val="10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5-4D9C-4C34-A803-13CD6708449D}"/>
              </c:ext>
            </c:extLst>
          </c:dPt>
          <c:dPt>
            <c:idx val="10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7-4D9C-4C34-A803-13CD6708449D}"/>
              </c:ext>
            </c:extLst>
          </c:dPt>
          <c:dPt>
            <c:idx val="10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9-4D9C-4C34-A803-13CD6708449D}"/>
              </c:ext>
            </c:extLst>
          </c:dPt>
          <c:dPt>
            <c:idx val="10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B-4D9C-4C34-A803-13CD6708449D}"/>
              </c:ext>
            </c:extLst>
          </c:dPt>
          <c:dPt>
            <c:idx val="10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D-4D9C-4C34-A803-13CD6708449D}"/>
              </c:ext>
            </c:extLst>
          </c:dPt>
          <c:dPt>
            <c:idx val="10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F-4D9C-4C34-A803-13CD6708449D}"/>
              </c:ext>
            </c:extLst>
          </c:dPt>
          <c:dPt>
            <c:idx val="10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1-4D9C-4C34-A803-13CD6708449D}"/>
              </c:ext>
            </c:extLst>
          </c:dPt>
          <c:dPt>
            <c:idx val="10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3-4D9C-4C34-A803-13CD6708449D}"/>
              </c:ext>
            </c:extLst>
          </c:dPt>
          <c:dPt>
            <c:idx val="10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5-4D9C-4C34-A803-13CD6708449D}"/>
              </c:ext>
            </c:extLst>
          </c:dPt>
          <c:dPt>
            <c:idx val="10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7-4D9C-4C34-A803-13CD6708449D}"/>
              </c:ext>
            </c:extLst>
          </c:dPt>
          <c:dPt>
            <c:idx val="10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9-4D9C-4C34-A803-13CD6708449D}"/>
              </c:ext>
            </c:extLst>
          </c:dPt>
          <c:dPt>
            <c:idx val="10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B-4D9C-4C34-A803-13CD6708449D}"/>
              </c:ext>
            </c:extLst>
          </c:dPt>
          <c:dPt>
            <c:idx val="10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D-4D9C-4C34-A803-13CD6708449D}"/>
              </c:ext>
            </c:extLst>
          </c:dPt>
          <c:dPt>
            <c:idx val="10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F-4D9C-4C34-A803-13CD6708449D}"/>
              </c:ext>
            </c:extLst>
          </c:dPt>
          <c:dPt>
            <c:idx val="10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1-4D9C-4C34-A803-13CD6708449D}"/>
              </c:ext>
            </c:extLst>
          </c:dPt>
          <c:dPt>
            <c:idx val="10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3-4D9C-4C34-A803-13CD6708449D}"/>
              </c:ext>
            </c:extLst>
          </c:dPt>
          <c:dPt>
            <c:idx val="10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5-4D9C-4C34-A803-13CD6708449D}"/>
              </c:ext>
            </c:extLst>
          </c:dPt>
          <c:dPt>
            <c:idx val="10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7-4D9C-4C34-A803-13CD6708449D}"/>
              </c:ext>
            </c:extLst>
          </c:dPt>
          <c:dPt>
            <c:idx val="10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9-4D9C-4C34-A803-13CD6708449D}"/>
              </c:ext>
            </c:extLst>
          </c:dPt>
          <c:dPt>
            <c:idx val="10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B-4D9C-4C34-A803-13CD6708449D}"/>
              </c:ext>
            </c:extLst>
          </c:dPt>
          <c:dPt>
            <c:idx val="10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D-4D9C-4C34-A803-13CD6708449D}"/>
              </c:ext>
            </c:extLst>
          </c:dPt>
          <c:dPt>
            <c:idx val="10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F-4D9C-4C34-A803-13CD6708449D}"/>
              </c:ext>
            </c:extLst>
          </c:dPt>
          <c:dPt>
            <c:idx val="10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1-4D9C-4C34-A803-13CD6708449D}"/>
              </c:ext>
            </c:extLst>
          </c:dPt>
          <c:dPt>
            <c:idx val="10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3-4D9C-4C34-A803-13CD6708449D}"/>
              </c:ext>
            </c:extLst>
          </c:dPt>
          <c:dPt>
            <c:idx val="10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5-4D9C-4C34-A803-13CD6708449D}"/>
              </c:ext>
            </c:extLst>
          </c:dPt>
          <c:dPt>
            <c:idx val="10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7-4D9C-4C34-A803-13CD6708449D}"/>
              </c:ext>
            </c:extLst>
          </c:dPt>
          <c:dPt>
            <c:idx val="10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9-4D9C-4C34-A803-13CD6708449D}"/>
              </c:ext>
            </c:extLst>
          </c:dPt>
          <c:dPt>
            <c:idx val="10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B-4D9C-4C34-A803-13CD6708449D}"/>
              </c:ext>
            </c:extLst>
          </c:dPt>
          <c:dPt>
            <c:idx val="10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D-4D9C-4C34-A803-13CD6708449D}"/>
              </c:ext>
            </c:extLst>
          </c:dPt>
          <c:dPt>
            <c:idx val="10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F-4D9C-4C34-A803-13CD6708449D}"/>
              </c:ext>
            </c:extLst>
          </c:dPt>
          <c:dPt>
            <c:idx val="10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1-4D9C-4C34-A803-13CD6708449D}"/>
              </c:ext>
            </c:extLst>
          </c:dPt>
          <c:dPt>
            <c:idx val="10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3-4D9C-4C34-A803-13CD6708449D}"/>
              </c:ext>
            </c:extLst>
          </c:dPt>
          <c:dPt>
            <c:idx val="10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5-4D9C-4C34-A803-13CD6708449D}"/>
              </c:ext>
            </c:extLst>
          </c:dPt>
          <c:dPt>
            <c:idx val="10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7-4D9C-4C34-A803-13CD6708449D}"/>
              </c:ext>
            </c:extLst>
          </c:dPt>
          <c:dPt>
            <c:idx val="10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9-4D9C-4C34-A803-13CD6708449D}"/>
              </c:ext>
            </c:extLst>
          </c:dPt>
          <c:dPt>
            <c:idx val="10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B-4D9C-4C34-A803-13CD6708449D}"/>
              </c:ext>
            </c:extLst>
          </c:dPt>
          <c:dPt>
            <c:idx val="10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D-4D9C-4C34-A803-13CD6708449D}"/>
              </c:ext>
            </c:extLst>
          </c:dPt>
          <c:dPt>
            <c:idx val="10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F-4D9C-4C34-A803-13CD6708449D}"/>
              </c:ext>
            </c:extLst>
          </c:dPt>
          <c:dPt>
            <c:idx val="10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1-4D9C-4C34-A803-13CD6708449D}"/>
              </c:ext>
            </c:extLst>
          </c:dPt>
          <c:dPt>
            <c:idx val="10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3-4D9C-4C34-A803-13CD6708449D}"/>
              </c:ext>
            </c:extLst>
          </c:dPt>
          <c:dPt>
            <c:idx val="10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5-4D9C-4C34-A803-13CD6708449D}"/>
              </c:ext>
            </c:extLst>
          </c:dPt>
          <c:dPt>
            <c:idx val="10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7-4D9C-4C34-A803-13CD6708449D}"/>
              </c:ext>
            </c:extLst>
          </c:dPt>
          <c:dPt>
            <c:idx val="10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9-4D9C-4C34-A803-13CD6708449D}"/>
              </c:ext>
            </c:extLst>
          </c:dPt>
          <c:dPt>
            <c:idx val="10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B-4D9C-4C34-A803-13CD6708449D}"/>
              </c:ext>
            </c:extLst>
          </c:dPt>
          <c:dPt>
            <c:idx val="10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D-4D9C-4C34-A803-13CD6708449D}"/>
              </c:ext>
            </c:extLst>
          </c:dPt>
          <c:dPt>
            <c:idx val="10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F-4D9C-4C34-A803-13CD6708449D}"/>
              </c:ext>
            </c:extLst>
          </c:dPt>
          <c:dPt>
            <c:idx val="10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1-4D9C-4C34-A803-13CD6708449D}"/>
              </c:ext>
            </c:extLst>
          </c:dPt>
          <c:dPt>
            <c:idx val="10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3-4D9C-4C34-A803-13CD6708449D}"/>
              </c:ext>
            </c:extLst>
          </c:dPt>
          <c:dPt>
            <c:idx val="10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5-4D9C-4C34-A803-13CD6708449D}"/>
              </c:ext>
            </c:extLst>
          </c:dPt>
          <c:dPt>
            <c:idx val="10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7-4D9C-4C34-A803-13CD6708449D}"/>
              </c:ext>
            </c:extLst>
          </c:dPt>
          <c:dPt>
            <c:idx val="10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9-4D9C-4C34-A803-13CD6708449D}"/>
              </c:ext>
            </c:extLst>
          </c:dPt>
          <c:dPt>
            <c:idx val="11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B-4D9C-4C34-A803-13CD6708449D}"/>
              </c:ext>
            </c:extLst>
          </c:dPt>
          <c:dPt>
            <c:idx val="11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D-4D9C-4C34-A803-13CD6708449D}"/>
              </c:ext>
            </c:extLst>
          </c:dPt>
          <c:dPt>
            <c:idx val="11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F-4D9C-4C34-A803-13CD6708449D}"/>
              </c:ext>
            </c:extLst>
          </c:dPt>
          <c:dPt>
            <c:idx val="11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1-4D9C-4C34-A803-13CD6708449D}"/>
              </c:ext>
            </c:extLst>
          </c:dPt>
          <c:dPt>
            <c:idx val="11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3-4D9C-4C34-A803-13CD6708449D}"/>
              </c:ext>
            </c:extLst>
          </c:dPt>
          <c:dPt>
            <c:idx val="11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5-4D9C-4C34-A803-13CD6708449D}"/>
              </c:ext>
            </c:extLst>
          </c:dPt>
          <c:dPt>
            <c:idx val="11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7-4D9C-4C34-A803-13CD6708449D}"/>
              </c:ext>
            </c:extLst>
          </c:dPt>
          <c:dPt>
            <c:idx val="11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9-4D9C-4C34-A803-13CD6708449D}"/>
              </c:ext>
            </c:extLst>
          </c:dPt>
          <c:dPt>
            <c:idx val="11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B-4D9C-4C34-A803-13CD6708449D}"/>
              </c:ext>
            </c:extLst>
          </c:dPt>
          <c:dPt>
            <c:idx val="11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D-4D9C-4C34-A803-13CD6708449D}"/>
              </c:ext>
            </c:extLst>
          </c:dPt>
          <c:dPt>
            <c:idx val="11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F-4D9C-4C34-A803-13CD6708449D}"/>
              </c:ext>
            </c:extLst>
          </c:dPt>
          <c:dPt>
            <c:idx val="11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1-4D9C-4C34-A803-13CD6708449D}"/>
              </c:ext>
            </c:extLst>
          </c:dPt>
          <c:dPt>
            <c:idx val="11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3-4D9C-4C34-A803-13CD6708449D}"/>
              </c:ext>
            </c:extLst>
          </c:dPt>
          <c:dPt>
            <c:idx val="11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5-4D9C-4C34-A803-13CD6708449D}"/>
              </c:ext>
            </c:extLst>
          </c:dPt>
          <c:dPt>
            <c:idx val="11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7-4D9C-4C34-A803-13CD6708449D}"/>
              </c:ext>
            </c:extLst>
          </c:dPt>
          <c:dPt>
            <c:idx val="11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9-4D9C-4C34-A803-13CD6708449D}"/>
              </c:ext>
            </c:extLst>
          </c:dPt>
          <c:dPt>
            <c:idx val="11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B-4D9C-4C34-A803-13CD6708449D}"/>
              </c:ext>
            </c:extLst>
          </c:dPt>
          <c:dPt>
            <c:idx val="11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D-4D9C-4C34-A803-13CD6708449D}"/>
              </c:ext>
            </c:extLst>
          </c:dPt>
          <c:dPt>
            <c:idx val="11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F-4D9C-4C34-A803-13CD6708449D}"/>
              </c:ext>
            </c:extLst>
          </c:dPt>
          <c:dPt>
            <c:idx val="11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1-4D9C-4C34-A803-13CD6708449D}"/>
              </c:ext>
            </c:extLst>
          </c:dPt>
          <c:dPt>
            <c:idx val="11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3-4D9C-4C34-A803-13CD6708449D}"/>
              </c:ext>
            </c:extLst>
          </c:dPt>
          <c:dPt>
            <c:idx val="11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5-4D9C-4C34-A803-13CD6708449D}"/>
              </c:ext>
            </c:extLst>
          </c:dPt>
          <c:dPt>
            <c:idx val="11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7-4D9C-4C34-A803-13CD6708449D}"/>
              </c:ext>
            </c:extLst>
          </c:dPt>
          <c:dPt>
            <c:idx val="11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9-4D9C-4C34-A803-13CD6708449D}"/>
              </c:ext>
            </c:extLst>
          </c:dPt>
          <c:dPt>
            <c:idx val="11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B-4D9C-4C34-A803-13CD6708449D}"/>
              </c:ext>
            </c:extLst>
          </c:dPt>
          <c:dPt>
            <c:idx val="11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D-4D9C-4C34-A803-13CD6708449D}"/>
              </c:ext>
            </c:extLst>
          </c:dPt>
          <c:dPt>
            <c:idx val="11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F-4D9C-4C34-A803-13CD6708449D}"/>
              </c:ext>
            </c:extLst>
          </c:dPt>
          <c:dPt>
            <c:idx val="11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1-4D9C-4C34-A803-13CD6708449D}"/>
              </c:ext>
            </c:extLst>
          </c:dPt>
          <c:dPt>
            <c:idx val="11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3-4D9C-4C34-A803-13CD6708449D}"/>
              </c:ext>
            </c:extLst>
          </c:dPt>
          <c:dPt>
            <c:idx val="11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5-4D9C-4C34-A803-13CD6708449D}"/>
              </c:ext>
            </c:extLst>
          </c:dPt>
          <c:dPt>
            <c:idx val="11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7-4D9C-4C34-A803-13CD6708449D}"/>
              </c:ext>
            </c:extLst>
          </c:dPt>
          <c:dPt>
            <c:idx val="11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9-4D9C-4C34-A803-13CD6708449D}"/>
              </c:ext>
            </c:extLst>
          </c:dPt>
          <c:dPt>
            <c:idx val="11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B-4D9C-4C34-A803-13CD6708449D}"/>
              </c:ext>
            </c:extLst>
          </c:dPt>
          <c:dPt>
            <c:idx val="11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D-4D9C-4C34-A803-13CD6708449D}"/>
              </c:ext>
            </c:extLst>
          </c:dPt>
          <c:dPt>
            <c:idx val="11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F-4D9C-4C34-A803-13CD6708449D}"/>
              </c:ext>
            </c:extLst>
          </c:dPt>
          <c:dPt>
            <c:idx val="11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1-4D9C-4C34-A803-13CD6708449D}"/>
              </c:ext>
            </c:extLst>
          </c:dPt>
          <c:dPt>
            <c:idx val="11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3-4D9C-4C34-A803-13CD6708449D}"/>
              </c:ext>
            </c:extLst>
          </c:dPt>
          <c:dPt>
            <c:idx val="11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5-4D9C-4C34-A803-13CD6708449D}"/>
              </c:ext>
            </c:extLst>
          </c:dPt>
          <c:dPt>
            <c:idx val="11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7-4D9C-4C34-A803-13CD6708449D}"/>
              </c:ext>
            </c:extLst>
          </c:dPt>
          <c:dPt>
            <c:idx val="11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9-4D9C-4C34-A803-13CD6708449D}"/>
              </c:ext>
            </c:extLst>
          </c:dPt>
          <c:dPt>
            <c:idx val="11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B-4D9C-4C34-A803-13CD6708449D}"/>
              </c:ext>
            </c:extLst>
          </c:dPt>
          <c:dPt>
            <c:idx val="11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D-4D9C-4C34-A803-13CD6708449D}"/>
              </c:ext>
            </c:extLst>
          </c:dPt>
          <c:dPt>
            <c:idx val="11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F-4D9C-4C34-A803-13CD6708449D}"/>
              </c:ext>
            </c:extLst>
          </c:dPt>
          <c:dPt>
            <c:idx val="11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1-4D9C-4C34-A803-13CD6708449D}"/>
              </c:ext>
            </c:extLst>
          </c:dPt>
          <c:dPt>
            <c:idx val="11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3-4D9C-4C34-A803-13CD6708449D}"/>
              </c:ext>
            </c:extLst>
          </c:dPt>
          <c:dPt>
            <c:idx val="11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5-4D9C-4C34-A803-13CD6708449D}"/>
              </c:ext>
            </c:extLst>
          </c:dPt>
          <c:dPt>
            <c:idx val="11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7-4D9C-4C34-A803-13CD6708449D}"/>
              </c:ext>
            </c:extLst>
          </c:dPt>
          <c:dPt>
            <c:idx val="11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9-4D9C-4C34-A803-13CD6708449D}"/>
              </c:ext>
            </c:extLst>
          </c:dPt>
          <c:dPt>
            <c:idx val="11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B-4D9C-4C34-A803-13CD6708449D}"/>
              </c:ext>
            </c:extLst>
          </c:dPt>
          <c:dPt>
            <c:idx val="11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D-4D9C-4C34-A803-13CD6708449D}"/>
              </c:ext>
            </c:extLst>
          </c:dPt>
          <c:dPt>
            <c:idx val="11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F-4D9C-4C34-A803-13CD6708449D}"/>
              </c:ext>
            </c:extLst>
          </c:dPt>
          <c:dPt>
            <c:idx val="11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1-4D9C-4C34-A803-13CD6708449D}"/>
              </c:ext>
            </c:extLst>
          </c:dPt>
          <c:dPt>
            <c:idx val="11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3-4D9C-4C34-A803-13CD6708449D}"/>
              </c:ext>
            </c:extLst>
          </c:dPt>
          <c:dPt>
            <c:idx val="11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5-4D9C-4C34-A803-13CD6708449D}"/>
              </c:ext>
            </c:extLst>
          </c:dPt>
          <c:dPt>
            <c:idx val="11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7-4D9C-4C34-A803-13CD6708449D}"/>
              </c:ext>
            </c:extLst>
          </c:dPt>
          <c:dPt>
            <c:idx val="11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9-4D9C-4C34-A803-13CD6708449D}"/>
              </c:ext>
            </c:extLst>
          </c:dPt>
          <c:dPt>
            <c:idx val="11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B-4D9C-4C34-A803-13CD6708449D}"/>
              </c:ext>
            </c:extLst>
          </c:dPt>
          <c:dPt>
            <c:idx val="11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D-4D9C-4C34-A803-13CD6708449D}"/>
              </c:ext>
            </c:extLst>
          </c:dPt>
          <c:dPt>
            <c:idx val="11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F-4D9C-4C34-A803-13CD6708449D}"/>
              </c:ext>
            </c:extLst>
          </c:dPt>
          <c:dPt>
            <c:idx val="11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1-4D9C-4C34-A803-13CD6708449D}"/>
              </c:ext>
            </c:extLst>
          </c:dPt>
          <c:dPt>
            <c:idx val="11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3-4D9C-4C34-A803-13CD6708449D}"/>
              </c:ext>
            </c:extLst>
          </c:dPt>
          <c:dPt>
            <c:idx val="11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5-4D9C-4C34-A803-13CD6708449D}"/>
              </c:ext>
            </c:extLst>
          </c:dPt>
          <c:dPt>
            <c:idx val="11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7-4D9C-4C34-A803-13CD6708449D}"/>
              </c:ext>
            </c:extLst>
          </c:dPt>
          <c:dPt>
            <c:idx val="11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9-4D9C-4C34-A803-13CD6708449D}"/>
              </c:ext>
            </c:extLst>
          </c:dPt>
          <c:dPt>
            <c:idx val="11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B-4D9C-4C34-A803-13CD6708449D}"/>
              </c:ext>
            </c:extLst>
          </c:dPt>
          <c:dPt>
            <c:idx val="11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D-4D9C-4C34-A803-13CD6708449D}"/>
              </c:ext>
            </c:extLst>
          </c:dPt>
          <c:dPt>
            <c:idx val="11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F-4D9C-4C34-A803-13CD6708449D}"/>
              </c:ext>
            </c:extLst>
          </c:dPt>
          <c:dPt>
            <c:idx val="11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1-4D9C-4C34-A803-13CD6708449D}"/>
              </c:ext>
            </c:extLst>
          </c:dPt>
          <c:dPt>
            <c:idx val="11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3-4D9C-4C34-A803-13CD6708449D}"/>
              </c:ext>
            </c:extLst>
          </c:dPt>
          <c:dPt>
            <c:idx val="11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5-4D9C-4C34-A803-13CD6708449D}"/>
              </c:ext>
            </c:extLst>
          </c:dPt>
          <c:dPt>
            <c:idx val="11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7-4D9C-4C34-A803-13CD6708449D}"/>
              </c:ext>
            </c:extLst>
          </c:dPt>
          <c:dPt>
            <c:idx val="11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9-4D9C-4C34-A803-13CD6708449D}"/>
              </c:ext>
            </c:extLst>
          </c:dPt>
          <c:dPt>
            <c:idx val="11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B-4D9C-4C34-A803-13CD6708449D}"/>
              </c:ext>
            </c:extLst>
          </c:dPt>
          <c:dPt>
            <c:idx val="11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D-4D9C-4C34-A803-13CD6708449D}"/>
              </c:ext>
            </c:extLst>
          </c:dPt>
          <c:dPt>
            <c:idx val="11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F-4D9C-4C34-A803-13CD6708449D}"/>
              </c:ext>
            </c:extLst>
          </c:dPt>
          <c:dPt>
            <c:idx val="11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1-4D9C-4C34-A803-13CD6708449D}"/>
              </c:ext>
            </c:extLst>
          </c:dPt>
          <c:dPt>
            <c:idx val="11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3-4D9C-4C34-A803-13CD6708449D}"/>
              </c:ext>
            </c:extLst>
          </c:dPt>
          <c:dPt>
            <c:idx val="11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5-4D9C-4C34-A803-13CD6708449D}"/>
              </c:ext>
            </c:extLst>
          </c:dPt>
          <c:dPt>
            <c:idx val="11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7-4D9C-4C34-A803-13CD6708449D}"/>
              </c:ext>
            </c:extLst>
          </c:dPt>
          <c:dPt>
            <c:idx val="11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9-4D9C-4C34-A803-13CD6708449D}"/>
              </c:ext>
            </c:extLst>
          </c:dPt>
          <c:dPt>
            <c:idx val="11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B-4D9C-4C34-A803-13CD6708449D}"/>
              </c:ext>
            </c:extLst>
          </c:dPt>
          <c:dPt>
            <c:idx val="11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D-4D9C-4C34-A803-13CD6708449D}"/>
              </c:ext>
            </c:extLst>
          </c:dPt>
          <c:dPt>
            <c:idx val="11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F-4D9C-4C34-A803-13CD6708449D}"/>
              </c:ext>
            </c:extLst>
          </c:dPt>
          <c:dPt>
            <c:idx val="11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1-4D9C-4C34-A803-13CD6708449D}"/>
              </c:ext>
            </c:extLst>
          </c:dPt>
          <c:dPt>
            <c:idx val="11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3-4D9C-4C34-A803-13CD6708449D}"/>
              </c:ext>
            </c:extLst>
          </c:dPt>
          <c:dPt>
            <c:idx val="11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5-4D9C-4C34-A803-13CD6708449D}"/>
              </c:ext>
            </c:extLst>
          </c:dPt>
          <c:dPt>
            <c:idx val="11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7-4D9C-4C34-A803-13CD6708449D}"/>
              </c:ext>
            </c:extLst>
          </c:dPt>
          <c:dPt>
            <c:idx val="11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9-4D9C-4C34-A803-13CD6708449D}"/>
              </c:ext>
            </c:extLst>
          </c:dPt>
          <c:dPt>
            <c:idx val="11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B-4D9C-4C34-A803-13CD6708449D}"/>
              </c:ext>
            </c:extLst>
          </c:dPt>
          <c:dPt>
            <c:idx val="11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D-4D9C-4C34-A803-13CD6708449D}"/>
              </c:ext>
            </c:extLst>
          </c:dPt>
          <c:dPt>
            <c:idx val="11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F-4D9C-4C34-A803-13CD6708449D}"/>
              </c:ext>
            </c:extLst>
          </c:dPt>
          <c:dPt>
            <c:idx val="11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1-4D9C-4C34-A803-13CD6708449D}"/>
              </c:ext>
            </c:extLst>
          </c:dPt>
          <c:dPt>
            <c:idx val="11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3-4D9C-4C34-A803-13CD6708449D}"/>
              </c:ext>
            </c:extLst>
          </c:dPt>
          <c:dPt>
            <c:idx val="11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5-4D9C-4C34-A803-13CD6708449D}"/>
              </c:ext>
            </c:extLst>
          </c:dPt>
          <c:dPt>
            <c:idx val="11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7-4D9C-4C34-A803-13CD6708449D}"/>
              </c:ext>
            </c:extLst>
          </c:dPt>
          <c:dPt>
            <c:idx val="11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9-4D9C-4C34-A803-13CD6708449D}"/>
              </c:ext>
            </c:extLst>
          </c:dPt>
          <c:dPt>
            <c:idx val="11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B-4D9C-4C34-A803-13CD6708449D}"/>
              </c:ext>
            </c:extLst>
          </c:dPt>
          <c:dPt>
            <c:idx val="11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D-4D9C-4C34-A803-13CD6708449D}"/>
              </c:ext>
            </c:extLst>
          </c:dPt>
          <c:dPt>
            <c:idx val="11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F-4D9C-4C34-A803-13CD6708449D}"/>
              </c:ext>
            </c:extLst>
          </c:dPt>
          <c:dPt>
            <c:idx val="11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1-4D9C-4C34-A803-13CD6708449D}"/>
              </c:ext>
            </c:extLst>
          </c:dPt>
          <c:dPt>
            <c:idx val="12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3-4D9C-4C34-A803-13CD6708449D}"/>
              </c:ext>
            </c:extLst>
          </c:dPt>
          <c:dPt>
            <c:idx val="12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5-4D9C-4C34-A803-13CD6708449D}"/>
              </c:ext>
            </c:extLst>
          </c:dPt>
          <c:dPt>
            <c:idx val="12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7-4D9C-4C34-A803-13CD6708449D}"/>
              </c:ext>
            </c:extLst>
          </c:dPt>
          <c:dPt>
            <c:idx val="12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9-4D9C-4C34-A803-13CD6708449D}"/>
              </c:ext>
            </c:extLst>
          </c:dPt>
          <c:dPt>
            <c:idx val="12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B-4D9C-4C34-A803-13CD6708449D}"/>
              </c:ext>
            </c:extLst>
          </c:dPt>
          <c:dPt>
            <c:idx val="12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D-4D9C-4C34-A803-13CD6708449D}"/>
              </c:ext>
            </c:extLst>
          </c:dPt>
          <c:dPt>
            <c:idx val="12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F-4D9C-4C34-A803-13CD6708449D}"/>
              </c:ext>
            </c:extLst>
          </c:dPt>
          <c:dPt>
            <c:idx val="12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1-4D9C-4C34-A803-13CD6708449D}"/>
              </c:ext>
            </c:extLst>
          </c:dPt>
          <c:dPt>
            <c:idx val="12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3-4D9C-4C34-A803-13CD6708449D}"/>
              </c:ext>
            </c:extLst>
          </c:dPt>
          <c:dPt>
            <c:idx val="12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5-4D9C-4C34-A803-13CD6708449D}"/>
              </c:ext>
            </c:extLst>
          </c:dPt>
          <c:dPt>
            <c:idx val="12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7-4D9C-4C34-A803-13CD6708449D}"/>
              </c:ext>
            </c:extLst>
          </c:dPt>
          <c:cat>
            <c:strRef>
              <c:f>'shape of water'!$D$2:$D$357</c:f>
              <c:strCache>
                <c:ptCount val="356"/>
                <c:pt idx="0">
                  <c:v>great</c:v>
                </c:pt>
                <c:pt idx="1">
                  <c:v>free</c:v>
                </c:pt>
                <c:pt idx="2">
                  <c:v>happy</c:v>
                </c:pt>
                <c:pt idx="3">
                  <c:v>adorable</c:v>
                </c:pt>
                <c:pt idx="4">
                  <c:v>glad</c:v>
                </c:pt>
                <c:pt idx="5">
                  <c:v>important</c:v>
                </c:pt>
                <c:pt idx="6">
                  <c:v>fantastic</c:v>
                </c:pt>
                <c:pt idx="7">
                  <c:v>fantastic</c:v>
                </c:pt>
                <c:pt idx="8">
                  <c:v>free</c:v>
                </c:pt>
                <c:pt idx="9">
                  <c:v>fantastic</c:v>
                </c:pt>
                <c:pt idx="10">
                  <c:v>great</c:v>
                </c:pt>
                <c:pt idx="11">
                  <c:v>great</c:v>
                </c:pt>
                <c:pt idx="12">
                  <c:v>happy</c:v>
                </c:pt>
                <c:pt idx="13">
                  <c:v>free</c:v>
                </c:pt>
                <c:pt idx="14">
                  <c:v>great</c:v>
                </c:pt>
                <c:pt idx="15">
                  <c:v>great</c:v>
                </c:pt>
                <c:pt idx="16">
                  <c:v>glad</c:v>
                </c:pt>
                <c:pt idx="17">
                  <c:v>great</c:v>
                </c:pt>
                <c:pt idx="18">
                  <c:v>down</c:v>
                </c:pt>
                <c:pt idx="19">
                  <c:v>great</c:v>
                </c:pt>
                <c:pt idx="20">
                  <c:v>great</c:v>
                </c:pt>
                <c:pt idx="21">
                  <c:v>happy</c:v>
                </c:pt>
                <c:pt idx="22">
                  <c:v>great</c:v>
                </c:pt>
                <c:pt idx="23">
                  <c:v>fantastic</c:v>
                </c:pt>
                <c:pt idx="24">
                  <c:v>glad</c:v>
                </c:pt>
                <c:pt idx="25">
                  <c:v>great</c:v>
                </c:pt>
                <c:pt idx="26">
                  <c:v>great</c:v>
                </c:pt>
                <c:pt idx="27">
                  <c:v>great</c:v>
                </c:pt>
                <c:pt idx="28">
                  <c:v>sad</c:v>
                </c:pt>
                <c:pt idx="29">
                  <c:v>great</c:v>
                </c:pt>
                <c:pt idx="30">
                  <c:v>happy</c:v>
                </c:pt>
                <c:pt idx="31">
                  <c:v>great</c:v>
                </c:pt>
                <c:pt idx="32">
                  <c:v>alone</c:v>
                </c:pt>
                <c:pt idx="33">
                  <c:v>glad</c:v>
                </c:pt>
                <c:pt idx="34">
                  <c:v>mad</c:v>
                </c:pt>
                <c:pt idx="35">
                  <c:v>free</c:v>
                </c:pt>
                <c:pt idx="36">
                  <c:v>fantastic</c:v>
                </c:pt>
                <c:pt idx="37">
                  <c:v>happy</c:v>
                </c:pt>
                <c:pt idx="38">
                  <c:v>great</c:v>
                </c:pt>
                <c:pt idx="39">
                  <c:v>curious</c:v>
                </c:pt>
                <c:pt idx="40">
                  <c:v>alone</c:v>
                </c:pt>
                <c:pt idx="41">
                  <c:v>fantastic</c:v>
                </c:pt>
                <c:pt idx="42">
                  <c:v>lonely</c:v>
                </c:pt>
                <c:pt idx="43">
                  <c:v>adorable</c:v>
                </c:pt>
                <c:pt idx="44">
                  <c:v>fantastic</c:v>
                </c:pt>
                <c:pt idx="45">
                  <c:v>blue</c:v>
                </c:pt>
                <c:pt idx="46">
                  <c:v>great</c:v>
                </c:pt>
                <c:pt idx="47">
                  <c:v>great</c:v>
                </c:pt>
                <c:pt idx="48">
                  <c:v>great</c:v>
                </c:pt>
                <c:pt idx="49">
                  <c:v>flat</c:v>
                </c:pt>
                <c:pt idx="50">
                  <c:v>down</c:v>
                </c:pt>
                <c:pt idx="51">
                  <c:v>sad</c:v>
                </c:pt>
                <c:pt idx="52">
                  <c:v>great</c:v>
                </c:pt>
                <c:pt idx="53">
                  <c:v>adorable</c:v>
                </c:pt>
                <c:pt idx="54">
                  <c:v>great</c:v>
                </c:pt>
                <c:pt idx="55">
                  <c:v>curious</c:v>
                </c:pt>
                <c:pt idx="56">
                  <c:v>happy</c:v>
                </c:pt>
                <c:pt idx="57">
                  <c:v>down</c:v>
                </c:pt>
                <c:pt idx="58">
                  <c:v>fantastic</c:v>
                </c:pt>
                <c:pt idx="59">
                  <c:v>great</c:v>
                </c:pt>
                <c:pt idx="60">
                  <c:v>happy</c:v>
                </c:pt>
                <c:pt idx="61">
                  <c:v>blue</c:v>
                </c:pt>
                <c:pt idx="62">
                  <c:v>blue</c:v>
                </c:pt>
                <c:pt idx="63">
                  <c:v>free</c:v>
                </c:pt>
                <c:pt idx="64">
                  <c:v>happy</c:v>
                </c:pt>
                <c:pt idx="65">
                  <c:v>great</c:v>
                </c:pt>
                <c:pt idx="66">
                  <c:v>dark</c:v>
                </c:pt>
                <c:pt idx="67">
                  <c:v>flat</c:v>
                </c:pt>
                <c:pt idx="68">
                  <c:v>great</c:v>
                </c:pt>
                <c:pt idx="69">
                  <c:v>sad</c:v>
                </c:pt>
                <c:pt idx="70">
                  <c:v>great</c:v>
                </c:pt>
                <c:pt idx="71">
                  <c:v>great</c:v>
                </c:pt>
                <c:pt idx="72">
                  <c:v>down</c:v>
                </c:pt>
                <c:pt idx="73">
                  <c:v>excited</c:v>
                </c:pt>
                <c:pt idx="74">
                  <c:v>free</c:v>
                </c:pt>
                <c:pt idx="75">
                  <c:v>free</c:v>
                </c:pt>
                <c:pt idx="76">
                  <c:v>flat</c:v>
                </c:pt>
                <c:pt idx="77">
                  <c:v>sad</c:v>
                </c:pt>
                <c:pt idx="78">
                  <c:v>important</c:v>
                </c:pt>
                <c:pt idx="79">
                  <c:v>blue</c:v>
                </c:pt>
                <c:pt idx="80">
                  <c:v>great</c:v>
                </c:pt>
                <c:pt idx="81">
                  <c:v>curious</c:v>
                </c:pt>
                <c:pt idx="82">
                  <c:v>great</c:v>
                </c:pt>
                <c:pt idx="83">
                  <c:v>happy</c:v>
                </c:pt>
                <c:pt idx="84">
                  <c:v>flat</c:v>
                </c:pt>
                <c:pt idx="85">
                  <c:v>fantastic</c:v>
                </c:pt>
                <c:pt idx="86">
                  <c:v>sad</c:v>
                </c:pt>
                <c:pt idx="87">
                  <c:v>cross</c:v>
                </c:pt>
                <c:pt idx="88">
                  <c:v>great</c:v>
                </c:pt>
                <c:pt idx="89">
                  <c:v>great</c:v>
                </c:pt>
                <c:pt idx="90">
                  <c:v>fantastic</c:v>
                </c:pt>
                <c:pt idx="91">
                  <c:v>flat</c:v>
                </c:pt>
                <c:pt idx="92">
                  <c:v>free</c:v>
                </c:pt>
                <c:pt idx="93">
                  <c:v>happy</c:v>
                </c:pt>
                <c:pt idx="94">
                  <c:v>sad</c:v>
                </c:pt>
                <c:pt idx="95">
                  <c:v>happy</c:v>
                </c:pt>
                <c:pt idx="96">
                  <c:v>great</c:v>
                </c:pt>
                <c:pt idx="97">
                  <c:v>dark</c:v>
                </c:pt>
                <c:pt idx="98">
                  <c:v>great</c:v>
                </c:pt>
                <c:pt idx="99">
                  <c:v>excited</c:v>
                </c:pt>
                <c:pt idx="100">
                  <c:v>dark</c:v>
                </c:pt>
                <c:pt idx="101">
                  <c:v>great</c:v>
                </c:pt>
                <c:pt idx="102">
                  <c:v>great</c:v>
                </c:pt>
                <c:pt idx="103">
                  <c:v>great</c:v>
                </c:pt>
                <c:pt idx="104">
                  <c:v>strong</c:v>
                </c:pt>
                <c:pt idx="105">
                  <c:v>happy</c:v>
                </c:pt>
                <c:pt idx="106">
                  <c:v>great</c:v>
                </c:pt>
                <c:pt idx="107">
                  <c:v>great</c:v>
                </c:pt>
                <c:pt idx="108">
                  <c:v>great</c:v>
                </c:pt>
                <c:pt idx="109">
                  <c:v>glad</c:v>
                </c:pt>
                <c:pt idx="110">
                  <c:v>down</c:v>
                </c:pt>
                <c:pt idx="111">
                  <c:v>great</c:v>
                </c:pt>
                <c:pt idx="112">
                  <c:v>great</c:v>
                </c:pt>
                <c:pt idx="113">
                  <c:v>great</c:v>
                </c:pt>
                <c:pt idx="114">
                  <c:v>free</c:v>
                </c:pt>
                <c:pt idx="115">
                  <c:v>glad</c:v>
                </c:pt>
                <c:pt idx="116">
                  <c:v>great</c:v>
                </c:pt>
                <c:pt idx="117">
                  <c:v>alone</c:v>
                </c:pt>
                <c:pt idx="118">
                  <c:v>great</c:v>
                </c:pt>
                <c:pt idx="119">
                  <c:v>down</c:v>
                </c:pt>
                <c:pt idx="120">
                  <c:v>alone</c:v>
                </c:pt>
                <c:pt idx="121">
                  <c:v>flat</c:v>
                </c:pt>
                <c:pt idx="122">
                  <c:v>flat</c:v>
                </c:pt>
                <c:pt idx="123">
                  <c:v>great</c:v>
                </c:pt>
                <c:pt idx="124">
                  <c:v>fantastic</c:v>
                </c:pt>
                <c:pt idx="125">
                  <c:v>fantastic</c:v>
                </c:pt>
                <c:pt idx="126">
                  <c:v>sad</c:v>
                </c:pt>
                <c:pt idx="127">
                  <c:v>glad</c:v>
                </c:pt>
                <c:pt idx="128">
                  <c:v>great</c:v>
                </c:pt>
                <c:pt idx="129">
                  <c:v>down</c:v>
                </c:pt>
                <c:pt idx="130">
                  <c:v>free</c:v>
                </c:pt>
                <c:pt idx="131">
                  <c:v>free</c:v>
                </c:pt>
                <c:pt idx="132">
                  <c:v>great</c:v>
                </c:pt>
                <c:pt idx="133">
                  <c:v>flat</c:v>
                </c:pt>
                <c:pt idx="134">
                  <c:v>blue</c:v>
                </c:pt>
                <c:pt idx="135">
                  <c:v>certain</c:v>
                </c:pt>
                <c:pt idx="136">
                  <c:v>great</c:v>
                </c:pt>
                <c:pt idx="137">
                  <c:v>lonely</c:v>
                </c:pt>
                <c:pt idx="138">
                  <c:v>great</c:v>
                </c:pt>
                <c:pt idx="139">
                  <c:v>cross</c:v>
                </c:pt>
                <c:pt idx="140">
                  <c:v>cross</c:v>
                </c:pt>
                <c:pt idx="141">
                  <c:v>great</c:v>
                </c:pt>
                <c:pt idx="142">
                  <c:v>lost</c:v>
                </c:pt>
                <c:pt idx="143">
                  <c:v>great</c:v>
                </c:pt>
                <c:pt idx="144">
                  <c:v>alone</c:v>
                </c:pt>
                <c:pt idx="145">
                  <c:v>glad</c:v>
                </c:pt>
                <c:pt idx="146">
                  <c:v>happy</c:v>
                </c:pt>
                <c:pt idx="147">
                  <c:v>great</c:v>
                </c:pt>
                <c:pt idx="148">
                  <c:v>great</c:v>
                </c:pt>
                <c:pt idx="149">
                  <c:v>great</c:v>
                </c:pt>
                <c:pt idx="150">
                  <c:v>happy</c:v>
                </c:pt>
                <c:pt idx="151">
                  <c:v>down</c:v>
                </c:pt>
                <c:pt idx="152">
                  <c:v>great</c:v>
                </c:pt>
                <c:pt idx="153">
                  <c:v>sad</c:v>
                </c:pt>
                <c:pt idx="154">
                  <c:v>mad</c:v>
                </c:pt>
                <c:pt idx="155">
                  <c:v>flat</c:v>
                </c:pt>
                <c:pt idx="156">
                  <c:v>strong</c:v>
                </c:pt>
                <c:pt idx="157">
                  <c:v>down</c:v>
                </c:pt>
                <c:pt idx="158">
                  <c:v>blue</c:v>
                </c:pt>
                <c:pt idx="159">
                  <c:v>sad</c:v>
                </c:pt>
                <c:pt idx="160">
                  <c:v>dark</c:v>
                </c:pt>
                <c:pt idx="161">
                  <c:v>certain</c:v>
                </c:pt>
                <c:pt idx="162">
                  <c:v>free</c:v>
                </c:pt>
                <c:pt idx="163">
                  <c:v>excited</c:v>
                </c:pt>
                <c:pt idx="164">
                  <c:v>happy</c:v>
                </c:pt>
                <c:pt idx="165">
                  <c:v>curious</c:v>
                </c:pt>
                <c:pt idx="166">
                  <c:v>glad</c:v>
                </c:pt>
                <c:pt idx="167">
                  <c:v>blue</c:v>
                </c:pt>
                <c:pt idx="168">
                  <c:v>certain</c:v>
                </c:pt>
                <c:pt idx="169">
                  <c:v>great</c:v>
                </c:pt>
                <c:pt idx="170">
                  <c:v>great</c:v>
                </c:pt>
                <c:pt idx="171">
                  <c:v>great</c:v>
                </c:pt>
                <c:pt idx="172">
                  <c:v>happy</c:v>
                </c:pt>
                <c:pt idx="173">
                  <c:v>blue</c:v>
                </c:pt>
                <c:pt idx="174">
                  <c:v>alone</c:v>
                </c:pt>
                <c:pt idx="175">
                  <c:v>mad</c:v>
                </c:pt>
                <c:pt idx="176">
                  <c:v>adorable</c:v>
                </c:pt>
                <c:pt idx="177">
                  <c:v>awkward</c:v>
                </c:pt>
                <c:pt idx="178">
                  <c:v>cross</c:v>
                </c:pt>
                <c:pt idx="179">
                  <c:v>free</c:v>
                </c:pt>
                <c:pt idx="180">
                  <c:v>great</c:v>
                </c:pt>
                <c:pt idx="181">
                  <c:v>awkward</c:v>
                </c:pt>
                <c:pt idx="182">
                  <c:v>great</c:v>
                </c:pt>
                <c:pt idx="183">
                  <c:v>lucky</c:v>
                </c:pt>
                <c:pt idx="184">
                  <c:v>happy</c:v>
                </c:pt>
                <c:pt idx="185">
                  <c:v>happy</c:v>
                </c:pt>
                <c:pt idx="186">
                  <c:v>great</c:v>
                </c:pt>
                <c:pt idx="187">
                  <c:v>down</c:v>
                </c:pt>
                <c:pt idx="188">
                  <c:v>great</c:v>
                </c:pt>
                <c:pt idx="189">
                  <c:v>fantastic</c:v>
                </c:pt>
                <c:pt idx="190">
                  <c:v>certain</c:v>
                </c:pt>
                <c:pt idx="191">
                  <c:v>curious</c:v>
                </c:pt>
                <c:pt idx="192">
                  <c:v>excited</c:v>
                </c:pt>
                <c:pt idx="193">
                  <c:v>alone</c:v>
                </c:pt>
                <c:pt idx="194">
                  <c:v>fantastic</c:v>
                </c:pt>
                <c:pt idx="195">
                  <c:v>down</c:v>
                </c:pt>
                <c:pt idx="196">
                  <c:v>glad</c:v>
                </c:pt>
                <c:pt idx="197">
                  <c:v>great</c:v>
                </c:pt>
                <c:pt idx="198">
                  <c:v>great</c:v>
                </c:pt>
                <c:pt idx="199">
                  <c:v>fantastic</c:v>
                </c:pt>
                <c:pt idx="200">
                  <c:v>great</c:v>
                </c:pt>
                <c:pt idx="201">
                  <c:v>great</c:v>
                </c:pt>
                <c:pt idx="202">
                  <c:v>cross</c:v>
                </c:pt>
                <c:pt idx="203">
                  <c:v>happy</c:v>
                </c:pt>
                <c:pt idx="204">
                  <c:v>happy</c:v>
                </c:pt>
                <c:pt idx="205">
                  <c:v>dark</c:v>
                </c:pt>
                <c:pt idx="206">
                  <c:v>glad</c:v>
                </c:pt>
                <c:pt idx="207">
                  <c:v>great</c:v>
                </c:pt>
                <c:pt idx="208">
                  <c:v>lucky</c:v>
                </c:pt>
                <c:pt idx="209">
                  <c:v>happy</c:v>
                </c:pt>
                <c:pt idx="210">
                  <c:v>sad</c:v>
                </c:pt>
                <c:pt idx="211">
                  <c:v>blue</c:v>
                </c:pt>
                <c:pt idx="212">
                  <c:v>lost</c:v>
                </c:pt>
                <c:pt idx="213">
                  <c:v>happy</c:v>
                </c:pt>
                <c:pt idx="214">
                  <c:v>curious</c:v>
                </c:pt>
                <c:pt idx="215">
                  <c:v>excited</c:v>
                </c:pt>
                <c:pt idx="216">
                  <c:v>great</c:v>
                </c:pt>
                <c:pt idx="217">
                  <c:v>great</c:v>
                </c:pt>
                <c:pt idx="218">
                  <c:v>happy</c:v>
                </c:pt>
                <c:pt idx="219">
                  <c:v>great</c:v>
                </c:pt>
                <c:pt idx="220">
                  <c:v>dark</c:v>
                </c:pt>
                <c:pt idx="221">
                  <c:v>lonely</c:v>
                </c:pt>
                <c:pt idx="222">
                  <c:v>down</c:v>
                </c:pt>
                <c:pt idx="223">
                  <c:v>great</c:v>
                </c:pt>
                <c:pt idx="224">
                  <c:v>great</c:v>
                </c:pt>
                <c:pt idx="225">
                  <c:v>blue</c:v>
                </c:pt>
                <c:pt idx="226">
                  <c:v>cross</c:v>
                </c:pt>
                <c:pt idx="227">
                  <c:v>great</c:v>
                </c:pt>
                <c:pt idx="228">
                  <c:v>mad</c:v>
                </c:pt>
                <c:pt idx="229">
                  <c:v>great</c:v>
                </c:pt>
                <c:pt idx="230">
                  <c:v>sad</c:v>
                </c:pt>
                <c:pt idx="231">
                  <c:v>mad</c:v>
                </c:pt>
                <c:pt idx="232">
                  <c:v>great</c:v>
                </c:pt>
                <c:pt idx="233">
                  <c:v>free</c:v>
                </c:pt>
                <c:pt idx="234">
                  <c:v>strong</c:v>
                </c:pt>
                <c:pt idx="235">
                  <c:v>fantastic</c:v>
                </c:pt>
                <c:pt idx="236">
                  <c:v>dark</c:v>
                </c:pt>
                <c:pt idx="237">
                  <c:v>glad</c:v>
                </c:pt>
                <c:pt idx="238">
                  <c:v>down</c:v>
                </c:pt>
                <c:pt idx="239">
                  <c:v>alone</c:v>
                </c:pt>
                <c:pt idx="240">
                  <c:v>happy</c:v>
                </c:pt>
                <c:pt idx="241">
                  <c:v>strong</c:v>
                </c:pt>
                <c:pt idx="242">
                  <c:v>sad</c:v>
                </c:pt>
                <c:pt idx="243">
                  <c:v>free</c:v>
                </c:pt>
                <c:pt idx="244">
                  <c:v>great</c:v>
                </c:pt>
                <c:pt idx="245">
                  <c:v>blue</c:v>
                </c:pt>
                <c:pt idx="246">
                  <c:v>fantastic</c:v>
                </c:pt>
                <c:pt idx="247">
                  <c:v>great</c:v>
                </c:pt>
                <c:pt idx="248">
                  <c:v>blue</c:v>
                </c:pt>
                <c:pt idx="249">
                  <c:v>great</c:v>
                </c:pt>
                <c:pt idx="250">
                  <c:v>mad</c:v>
                </c:pt>
                <c:pt idx="251">
                  <c:v>great</c:v>
                </c:pt>
                <c:pt idx="252">
                  <c:v>lucky</c:v>
                </c:pt>
                <c:pt idx="253">
                  <c:v>dark</c:v>
                </c:pt>
                <c:pt idx="254">
                  <c:v>great</c:v>
                </c:pt>
                <c:pt idx="255">
                  <c:v>down</c:v>
                </c:pt>
                <c:pt idx="256">
                  <c:v>happy</c:v>
                </c:pt>
                <c:pt idx="257">
                  <c:v>glad</c:v>
                </c:pt>
                <c:pt idx="258">
                  <c:v>free</c:v>
                </c:pt>
                <c:pt idx="259">
                  <c:v>free</c:v>
                </c:pt>
                <c:pt idx="260">
                  <c:v>great</c:v>
                </c:pt>
                <c:pt idx="261">
                  <c:v>great</c:v>
                </c:pt>
                <c:pt idx="262">
                  <c:v>important</c:v>
                </c:pt>
                <c:pt idx="263">
                  <c:v>great</c:v>
                </c:pt>
                <c:pt idx="264">
                  <c:v>awkward</c:v>
                </c:pt>
                <c:pt idx="265">
                  <c:v>great</c:v>
                </c:pt>
                <c:pt idx="266">
                  <c:v>great</c:v>
                </c:pt>
                <c:pt idx="267">
                  <c:v>free</c:v>
                </c:pt>
                <c:pt idx="268">
                  <c:v>blue</c:v>
                </c:pt>
                <c:pt idx="269">
                  <c:v>great</c:v>
                </c:pt>
                <c:pt idx="270">
                  <c:v>great</c:v>
                </c:pt>
                <c:pt idx="271">
                  <c:v>great</c:v>
                </c:pt>
                <c:pt idx="272">
                  <c:v>sad</c:v>
                </c:pt>
                <c:pt idx="273">
                  <c:v>free</c:v>
                </c:pt>
                <c:pt idx="274">
                  <c:v>important</c:v>
                </c:pt>
                <c:pt idx="275">
                  <c:v>great</c:v>
                </c:pt>
                <c:pt idx="276">
                  <c:v>glad</c:v>
                </c:pt>
                <c:pt idx="277">
                  <c:v>great</c:v>
                </c:pt>
                <c:pt idx="278">
                  <c:v>great</c:v>
                </c:pt>
                <c:pt idx="279">
                  <c:v>happy</c:v>
                </c:pt>
                <c:pt idx="280">
                  <c:v>free</c:v>
                </c:pt>
                <c:pt idx="281">
                  <c:v>great</c:v>
                </c:pt>
                <c:pt idx="282">
                  <c:v>great</c:v>
                </c:pt>
                <c:pt idx="283">
                  <c:v>happy</c:v>
                </c:pt>
                <c:pt idx="284">
                  <c:v>dark</c:v>
                </c:pt>
                <c:pt idx="285">
                  <c:v>great</c:v>
                </c:pt>
                <c:pt idx="286">
                  <c:v>glad</c:v>
                </c:pt>
                <c:pt idx="287">
                  <c:v>happy</c:v>
                </c:pt>
                <c:pt idx="288">
                  <c:v>free</c:v>
                </c:pt>
                <c:pt idx="289">
                  <c:v>alone</c:v>
                </c:pt>
                <c:pt idx="290">
                  <c:v>lost</c:v>
                </c:pt>
                <c:pt idx="291">
                  <c:v>great</c:v>
                </c:pt>
                <c:pt idx="292">
                  <c:v>fantastic</c:v>
                </c:pt>
                <c:pt idx="293">
                  <c:v>cross</c:v>
                </c:pt>
                <c:pt idx="294">
                  <c:v>blue</c:v>
                </c:pt>
                <c:pt idx="295">
                  <c:v>great</c:v>
                </c:pt>
                <c:pt idx="296">
                  <c:v>alone</c:v>
                </c:pt>
                <c:pt idx="297">
                  <c:v>lost</c:v>
                </c:pt>
                <c:pt idx="298">
                  <c:v>great</c:v>
                </c:pt>
                <c:pt idx="299">
                  <c:v>great</c:v>
                </c:pt>
                <c:pt idx="300">
                  <c:v>happy</c:v>
                </c:pt>
                <c:pt idx="301">
                  <c:v>sad</c:v>
                </c:pt>
                <c:pt idx="302">
                  <c:v>great</c:v>
                </c:pt>
                <c:pt idx="303">
                  <c:v>happy</c:v>
                </c:pt>
                <c:pt idx="304">
                  <c:v>lucky</c:v>
                </c:pt>
                <c:pt idx="305">
                  <c:v>great</c:v>
                </c:pt>
                <c:pt idx="306">
                  <c:v>great</c:v>
                </c:pt>
                <c:pt idx="307">
                  <c:v>awkward</c:v>
                </c:pt>
                <c:pt idx="308">
                  <c:v>free</c:v>
                </c:pt>
                <c:pt idx="309">
                  <c:v>horny</c:v>
                </c:pt>
                <c:pt idx="310">
                  <c:v>great</c:v>
                </c:pt>
                <c:pt idx="311">
                  <c:v>down</c:v>
                </c:pt>
                <c:pt idx="312">
                  <c:v>great</c:v>
                </c:pt>
                <c:pt idx="313">
                  <c:v>great</c:v>
                </c:pt>
                <c:pt idx="314">
                  <c:v>great</c:v>
                </c:pt>
                <c:pt idx="315">
                  <c:v>horny</c:v>
                </c:pt>
                <c:pt idx="316">
                  <c:v>alone</c:v>
                </c:pt>
                <c:pt idx="317">
                  <c:v>lonely</c:v>
                </c:pt>
                <c:pt idx="318">
                  <c:v>fantastic</c:v>
                </c:pt>
                <c:pt idx="319">
                  <c:v>great</c:v>
                </c:pt>
                <c:pt idx="320">
                  <c:v>great</c:v>
                </c:pt>
                <c:pt idx="321">
                  <c:v>great</c:v>
                </c:pt>
                <c:pt idx="322">
                  <c:v>great</c:v>
                </c:pt>
                <c:pt idx="323">
                  <c:v>free</c:v>
                </c:pt>
                <c:pt idx="324">
                  <c:v>fantastic</c:v>
                </c:pt>
                <c:pt idx="325">
                  <c:v>horny</c:v>
                </c:pt>
                <c:pt idx="326">
                  <c:v>great</c:v>
                </c:pt>
                <c:pt idx="327">
                  <c:v>great</c:v>
                </c:pt>
                <c:pt idx="328">
                  <c:v>great</c:v>
                </c:pt>
                <c:pt idx="329">
                  <c:v>great</c:v>
                </c:pt>
                <c:pt idx="330">
                  <c:v>cross</c:v>
                </c:pt>
                <c:pt idx="331">
                  <c:v>fantastic</c:v>
                </c:pt>
                <c:pt idx="332">
                  <c:v>dark</c:v>
                </c:pt>
                <c:pt idx="333">
                  <c:v>great</c:v>
                </c:pt>
                <c:pt idx="334">
                  <c:v>happy</c:v>
                </c:pt>
                <c:pt idx="335">
                  <c:v>glad</c:v>
                </c:pt>
                <c:pt idx="336">
                  <c:v>happy</c:v>
                </c:pt>
                <c:pt idx="337">
                  <c:v>free</c:v>
                </c:pt>
                <c:pt idx="338">
                  <c:v>blue</c:v>
                </c:pt>
                <c:pt idx="339">
                  <c:v>great</c:v>
                </c:pt>
                <c:pt idx="340">
                  <c:v>great</c:v>
                </c:pt>
                <c:pt idx="341">
                  <c:v>down</c:v>
                </c:pt>
                <c:pt idx="342">
                  <c:v>horny</c:v>
                </c:pt>
                <c:pt idx="343">
                  <c:v>alone</c:v>
                </c:pt>
                <c:pt idx="344">
                  <c:v>fantastic</c:v>
                </c:pt>
                <c:pt idx="345">
                  <c:v>great</c:v>
                </c:pt>
                <c:pt idx="346">
                  <c:v>certain</c:v>
                </c:pt>
                <c:pt idx="347">
                  <c:v>free</c:v>
                </c:pt>
                <c:pt idx="348">
                  <c:v>certain</c:v>
                </c:pt>
                <c:pt idx="349">
                  <c:v>sad</c:v>
                </c:pt>
                <c:pt idx="350">
                  <c:v>important</c:v>
                </c:pt>
                <c:pt idx="351">
                  <c:v>great</c:v>
                </c:pt>
                <c:pt idx="352">
                  <c:v>great</c:v>
                </c:pt>
                <c:pt idx="353">
                  <c:v>glad</c:v>
                </c:pt>
                <c:pt idx="354">
                  <c:v>sad</c:v>
                </c:pt>
                <c:pt idx="355">
                  <c:v>great</c:v>
                </c:pt>
              </c:strCache>
            </c:strRef>
          </c:cat>
          <c:val>
            <c:numRef>
              <c:f>'shape of water'!$E$2:$E$357</c:f>
              <c:numCache>
                <c:formatCode>General</c:formatCode>
                <c:ptCount val="356"/>
                <c:pt idx="0">
                  <c:v>5665</c:v>
                </c:pt>
                <c:pt idx="1">
                  <c:v>5638</c:v>
                </c:pt>
                <c:pt idx="2">
                  <c:v>5632</c:v>
                </c:pt>
                <c:pt idx="3">
                  <c:v>5632</c:v>
                </c:pt>
                <c:pt idx="4">
                  <c:v>5623</c:v>
                </c:pt>
                <c:pt idx="5">
                  <c:v>5605</c:v>
                </c:pt>
                <c:pt idx="6">
                  <c:v>5532</c:v>
                </c:pt>
                <c:pt idx="7">
                  <c:v>5527</c:v>
                </c:pt>
                <c:pt idx="8">
                  <c:v>5525</c:v>
                </c:pt>
                <c:pt idx="9">
                  <c:v>5518</c:v>
                </c:pt>
                <c:pt idx="10">
                  <c:v>5487</c:v>
                </c:pt>
                <c:pt idx="11">
                  <c:v>5449</c:v>
                </c:pt>
                <c:pt idx="12">
                  <c:v>5435</c:v>
                </c:pt>
                <c:pt idx="13">
                  <c:v>5418</c:v>
                </c:pt>
                <c:pt idx="14">
                  <c:v>5412</c:v>
                </c:pt>
                <c:pt idx="15">
                  <c:v>5350</c:v>
                </c:pt>
                <c:pt idx="16">
                  <c:v>5348</c:v>
                </c:pt>
                <c:pt idx="17">
                  <c:v>5345</c:v>
                </c:pt>
                <c:pt idx="18">
                  <c:v>5342</c:v>
                </c:pt>
                <c:pt idx="19">
                  <c:v>5315</c:v>
                </c:pt>
                <c:pt idx="20">
                  <c:v>5286</c:v>
                </c:pt>
                <c:pt idx="21">
                  <c:v>5275</c:v>
                </c:pt>
                <c:pt idx="22">
                  <c:v>5271</c:v>
                </c:pt>
                <c:pt idx="23">
                  <c:v>5227</c:v>
                </c:pt>
                <c:pt idx="24">
                  <c:v>5177</c:v>
                </c:pt>
                <c:pt idx="25">
                  <c:v>5172</c:v>
                </c:pt>
                <c:pt idx="26">
                  <c:v>5148</c:v>
                </c:pt>
                <c:pt idx="27">
                  <c:v>5116</c:v>
                </c:pt>
                <c:pt idx="28">
                  <c:v>5105</c:v>
                </c:pt>
                <c:pt idx="29">
                  <c:v>5093</c:v>
                </c:pt>
                <c:pt idx="30">
                  <c:v>5025</c:v>
                </c:pt>
                <c:pt idx="31">
                  <c:v>4998</c:v>
                </c:pt>
                <c:pt idx="32">
                  <c:v>4945</c:v>
                </c:pt>
                <c:pt idx="33">
                  <c:v>4894</c:v>
                </c:pt>
                <c:pt idx="34">
                  <c:v>4874</c:v>
                </c:pt>
                <c:pt idx="35">
                  <c:v>4873</c:v>
                </c:pt>
                <c:pt idx="36">
                  <c:v>4860</c:v>
                </c:pt>
                <c:pt idx="37">
                  <c:v>4846</c:v>
                </c:pt>
                <c:pt idx="38">
                  <c:v>4840</c:v>
                </c:pt>
                <c:pt idx="39">
                  <c:v>4826</c:v>
                </c:pt>
                <c:pt idx="40">
                  <c:v>4781</c:v>
                </c:pt>
                <c:pt idx="41">
                  <c:v>4773</c:v>
                </c:pt>
                <c:pt idx="42">
                  <c:v>4769</c:v>
                </c:pt>
                <c:pt idx="43">
                  <c:v>4769</c:v>
                </c:pt>
                <c:pt idx="44">
                  <c:v>4755</c:v>
                </c:pt>
                <c:pt idx="45">
                  <c:v>4752</c:v>
                </c:pt>
                <c:pt idx="46">
                  <c:v>4750</c:v>
                </c:pt>
                <c:pt idx="47">
                  <c:v>4740</c:v>
                </c:pt>
                <c:pt idx="48">
                  <c:v>4721</c:v>
                </c:pt>
                <c:pt idx="49">
                  <c:v>4716</c:v>
                </c:pt>
                <c:pt idx="50">
                  <c:v>4676</c:v>
                </c:pt>
                <c:pt idx="51">
                  <c:v>4670</c:v>
                </c:pt>
                <c:pt idx="52">
                  <c:v>4662</c:v>
                </c:pt>
                <c:pt idx="53">
                  <c:v>4662</c:v>
                </c:pt>
                <c:pt idx="54">
                  <c:v>4626</c:v>
                </c:pt>
                <c:pt idx="55">
                  <c:v>4612</c:v>
                </c:pt>
                <c:pt idx="56">
                  <c:v>4593</c:v>
                </c:pt>
                <c:pt idx="57">
                  <c:v>4588</c:v>
                </c:pt>
                <c:pt idx="58">
                  <c:v>4569</c:v>
                </c:pt>
                <c:pt idx="59">
                  <c:v>4567</c:v>
                </c:pt>
                <c:pt idx="60">
                  <c:v>4547</c:v>
                </c:pt>
                <c:pt idx="61">
                  <c:v>4540</c:v>
                </c:pt>
                <c:pt idx="62">
                  <c:v>4530</c:v>
                </c:pt>
                <c:pt idx="63">
                  <c:v>4525</c:v>
                </c:pt>
                <c:pt idx="64">
                  <c:v>4519</c:v>
                </c:pt>
                <c:pt idx="65">
                  <c:v>4504</c:v>
                </c:pt>
                <c:pt idx="66">
                  <c:v>4498</c:v>
                </c:pt>
                <c:pt idx="67">
                  <c:v>4483</c:v>
                </c:pt>
                <c:pt idx="68">
                  <c:v>4479</c:v>
                </c:pt>
                <c:pt idx="69">
                  <c:v>4450</c:v>
                </c:pt>
                <c:pt idx="70">
                  <c:v>4407</c:v>
                </c:pt>
                <c:pt idx="71">
                  <c:v>4388</c:v>
                </c:pt>
                <c:pt idx="72">
                  <c:v>4387</c:v>
                </c:pt>
                <c:pt idx="73">
                  <c:v>4386</c:v>
                </c:pt>
                <c:pt idx="74">
                  <c:v>4384</c:v>
                </c:pt>
                <c:pt idx="75">
                  <c:v>4366</c:v>
                </c:pt>
                <c:pt idx="76">
                  <c:v>4362</c:v>
                </c:pt>
                <c:pt idx="77">
                  <c:v>4313</c:v>
                </c:pt>
                <c:pt idx="78">
                  <c:v>4306</c:v>
                </c:pt>
                <c:pt idx="79">
                  <c:v>4283</c:v>
                </c:pt>
                <c:pt idx="80">
                  <c:v>4278</c:v>
                </c:pt>
                <c:pt idx="81">
                  <c:v>4188</c:v>
                </c:pt>
                <c:pt idx="82">
                  <c:v>4169</c:v>
                </c:pt>
                <c:pt idx="83">
                  <c:v>4121</c:v>
                </c:pt>
                <c:pt idx="84">
                  <c:v>4090</c:v>
                </c:pt>
                <c:pt idx="85">
                  <c:v>4081</c:v>
                </c:pt>
                <c:pt idx="86">
                  <c:v>4071</c:v>
                </c:pt>
                <c:pt idx="87">
                  <c:v>4042</c:v>
                </c:pt>
                <c:pt idx="88">
                  <c:v>4042</c:v>
                </c:pt>
                <c:pt idx="89">
                  <c:v>4023</c:v>
                </c:pt>
                <c:pt idx="90">
                  <c:v>4022</c:v>
                </c:pt>
                <c:pt idx="91">
                  <c:v>4014</c:v>
                </c:pt>
                <c:pt idx="92">
                  <c:v>4004</c:v>
                </c:pt>
                <c:pt idx="93">
                  <c:v>3999</c:v>
                </c:pt>
                <c:pt idx="94">
                  <c:v>3999</c:v>
                </c:pt>
                <c:pt idx="95">
                  <c:v>3948</c:v>
                </c:pt>
                <c:pt idx="96">
                  <c:v>3885</c:v>
                </c:pt>
                <c:pt idx="97">
                  <c:v>3882</c:v>
                </c:pt>
                <c:pt idx="98">
                  <c:v>3876</c:v>
                </c:pt>
                <c:pt idx="99">
                  <c:v>3871</c:v>
                </c:pt>
                <c:pt idx="100">
                  <c:v>3870</c:v>
                </c:pt>
                <c:pt idx="101">
                  <c:v>3848</c:v>
                </c:pt>
                <c:pt idx="102">
                  <c:v>3832</c:v>
                </c:pt>
                <c:pt idx="103">
                  <c:v>3821</c:v>
                </c:pt>
                <c:pt idx="104">
                  <c:v>3808</c:v>
                </c:pt>
                <c:pt idx="105">
                  <c:v>3793</c:v>
                </c:pt>
                <c:pt idx="106">
                  <c:v>3773</c:v>
                </c:pt>
                <c:pt idx="107">
                  <c:v>3759</c:v>
                </c:pt>
                <c:pt idx="108">
                  <c:v>3735</c:v>
                </c:pt>
                <c:pt idx="109">
                  <c:v>3720</c:v>
                </c:pt>
                <c:pt idx="110">
                  <c:v>3690</c:v>
                </c:pt>
                <c:pt idx="111">
                  <c:v>3675</c:v>
                </c:pt>
                <c:pt idx="112">
                  <c:v>3672</c:v>
                </c:pt>
                <c:pt idx="113">
                  <c:v>3667</c:v>
                </c:pt>
                <c:pt idx="114">
                  <c:v>3652</c:v>
                </c:pt>
                <c:pt idx="115">
                  <c:v>3593</c:v>
                </c:pt>
                <c:pt idx="116">
                  <c:v>3588</c:v>
                </c:pt>
                <c:pt idx="117">
                  <c:v>3585</c:v>
                </c:pt>
                <c:pt idx="118">
                  <c:v>3569</c:v>
                </c:pt>
                <c:pt idx="119">
                  <c:v>3566</c:v>
                </c:pt>
                <c:pt idx="120">
                  <c:v>3565</c:v>
                </c:pt>
                <c:pt idx="121">
                  <c:v>3565</c:v>
                </c:pt>
                <c:pt idx="122">
                  <c:v>3565</c:v>
                </c:pt>
                <c:pt idx="123">
                  <c:v>3564</c:v>
                </c:pt>
                <c:pt idx="124">
                  <c:v>3551</c:v>
                </c:pt>
                <c:pt idx="125">
                  <c:v>3540</c:v>
                </c:pt>
                <c:pt idx="126">
                  <c:v>3534</c:v>
                </c:pt>
                <c:pt idx="127">
                  <c:v>3489</c:v>
                </c:pt>
                <c:pt idx="128">
                  <c:v>3488</c:v>
                </c:pt>
                <c:pt idx="129">
                  <c:v>3483</c:v>
                </c:pt>
                <c:pt idx="130">
                  <c:v>3472</c:v>
                </c:pt>
                <c:pt idx="131">
                  <c:v>3439</c:v>
                </c:pt>
                <c:pt idx="132">
                  <c:v>3402</c:v>
                </c:pt>
                <c:pt idx="133">
                  <c:v>3400</c:v>
                </c:pt>
                <c:pt idx="134">
                  <c:v>3342</c:v>
                </c:pt>
                <c:pt idx="135">
                  <c:v>3315</c:v>
                </c:pt>
                <c:pt idx="136">
                  <c:v>3301</c:v>
                </c:pt>
                <c:pt idx="137">
                  <c:v>3282</c:v>
                </c:pt>
                <c:pt idx="138">
                  <c:v>3275</c:v>
                </c:pt>
                <c:pt idx="139">
                  <c:v>3266</c:v>
                </c:pt>
                <c:pt idx="140">
                  <c:v>3260</c:v>
                </c:pt>
                <c:pt idx="141">
                  <c:v>3239</c:v>
                </c:pt>
                <c:pt idx="142">
                  <c:v>3238</c:v>
                </c:pt>
                <c:pt idx="143">
                  <c:v>3225</c:v>
                </c:pt>
                <c:pt idx="144">
                  <c:v>3140</c:v>
                </c:pt>
                <c:pt idx="145">
                  <c:v>3087</c:v>
                </c:pt>
                <c:pt idx="146">
                  <c:v>3067</c:v>
                </c:pt>
                <c:pt idx="147">
                  <c:v>3048</c:v>
                </c:pt>
                <c:pt idx="148">
                  <c:v>3040</c:v>
                </c:pt>
                <c:pt idx="149">
                  <c:v>3016</c:v>
                </c:pt>
                <c:pt idx="150">
                  <c:v>3009</c:v>
                </c:pt>
                <c:pt idx="151">
                  <c:v>2966</c:v>
                </c:pt>
                <c:pt idx="152">
                  <c:v>2909</c:v>
                </c:pt>
                <c:pt idx="153">
                  <c:v>2893</c:v>
                </c:pt>
                <c:pt idx="154">
                  <c:v>2888</c:v>
                </c:pt>
                <c:pt idx="155">
                  <c:v>2882</c:v>
                </c:pt>
                <c:pt idx="156">
                  <c:v>2873</c:v>
                </c:pt>
                <c:pt idx="157">
                  <c:v>2863</c:v>
                </c:pt>
                <c:pt idx="158">
                  <c:v>2853</c:v>
                </c:pt>
                <c:pt idx="159">
                  <c:v>2825</c:v>
                </c:pt>
                <c:pt idx="160">
                  <c:v>2805</c:v>
                </c:pt>
                <c:pt idx="161">
                  <c:v>2800</c:v>
                </c:pt>
                <c:pt idx="162">
                  <c:v>2795</c:v>
                </c:pt>
                <c:pt idx="163">
                  <c:v>2791</c:v>
                </c:pt>
                <c:pt idx="164">
                  <c:v>2786</c:v>
                </c:pt>
                <c:pt idx="165">
                  <c:v>2781</c:v>
                </c:pt>
                <c:pt idx="166">
                  <c:v>2772</c:v>
                </c:pt>
                <c:pt idx="167">
                  <c:v>2719</c:v>
                </c:pt>
                <c:pt idx="168">
                  <c:v>2719</c:v>
                </c:pt>
                <c:pt idx="169">
                  <c:v>2699</c:v>
                </c:pt>
                <c:pt idx="170">
                  <c:v>2697</c:v>
                </c:pt>
                <c:pt idx="171">
                  <c:v>2653</c:v>
                </c:pt>
                <c:pt idx="172">
                  <c:v>2626</c:v>
                </c:pt>
                <c:pt idx="173">
                  <c:v>2623</c:v>
                </c:pt>
                <c:pt idx="174">
                  <c:v>2612</c:v>
                </c:pt>
                <c:pt idx="175">
                  <c:v>2608</c:v>
                </c:pt>
                <c:pt idx="176">
                  <c:v>2603</c:v>
                </c:pt>
                <c:pt idx="177">
                  <c:v>2532</c:v>
                </c:pt>
                <c:pt idx="178">
                  <c:v>2522</c:v>
                </c:pt>
                <c:pt idx="179">
                  <c:v>2515</c:v>
                </c:pt>
                <c:pt idx="180">
                  <c:v>2506</c:v>
                </c:pt>
                <c:pt idx="181">
                  <c:v>2497</c:v>
                </c:pt>
                <c:pt idx="182">
                  <c:v>2497</c:v>
                </c:pt>
                <c:pt idx="183">
                  <c:v>2489</c:v>
                </c:pt>
                <c:pt idx="184">
                  <c:v>2489</c:v>
                </c:pt>
                <c:pt idx="185">
                  <c:v>2476</c:v>
                </c:pt>
                <c:pt idx="186">
                  <c:v>2465</c:v>
                </c:pt>
                <c:pt idx="187">
                  <c:v>2449</c:v>
                </c:pt>
                <c:pt idx="188">
                  <c:v>2438</c:v>
                </c:pt>
                <c:pt idx="189">
                  <c:v>2419</c:v>
                </c:pt>
                <c:pt idx="190">
                  <c:v>2414</c:v>
                </c:pt>
                <c:pt idx="191">
                  <c:v>2402</c:v>
                </c:pt>
                <c:pt idx="192">
                  <c:v>2389</c:v>
                </c:pt>
                <c:pt idx="193">
                  <c:v>2388</c:v>
                </c:pt>
                <c:pt idx="194">
                  <c:v>2380</c:v>
                </c:pt>
                <c:pt idx="195">
                  <c:v>2378</c:v>
                </c:pt>
                <c:pt idx="196">
                  <c:v>2374</c:v>
                </c:pt>
                <c:pt idx="197">
                  <c:v>2332</c:v>
                </c:pt>
                <c:pt idx="198">
                  <c:v>2330</c:v>
                </c:pt>
                <c:pt idx="199">
                  <c:v>2326</c:v>
                </c:pt>
                <c:pt idx="200">
                  <c:v>2312</c:v>
                </c:pt>
                <c:pt idx="201">
                  <c:v>2311</c:v>
                </c:pt>
                <c:pt idx="202">
                  <c:v>2298</c:v>
                </c:pt>
                <c:pt idx="203">
                  <c:v>2239</c:v>
                </c:pt>
                <c:pt idx="204">
                  <c:v>2217</c:v>
                </c:pt>
                <c:pt idx="205">
                  <c:v>2178</c:v>
                </c:pt>
                <c:pt idx="206">
                  <c:v>2168</c:v>
                </c:pt>
                <c:pt idx="207">
                  <c:v>2159</c:v>
                </c:pt>
                <c:pt idx="208">
                  <c:v>2117</c:v>
                </c:pt>
                <c:pt idx="209">
                  <c:v>2117</c:v>
                </c:pt>
                <c:pt idx="210">
                  <c:v>2117</c:v>
                </c:pt>
                <c:pt idx="211">
                  <c:v>2108</c:v>
                </c:pt>
                <c:pt idx="212">
                  <c:v>2084</c:v>
                </c:pt>
                <c:pt idx="213">
                  <c:v>2078</c:v>
                </c:pt>
                <c:pt idx="214">
                  <c:v>2078</c:v>
                </c:pt>
                <c:pt idx="215">
                  <c:v>2078</c:v>
                </c:pt>
                <c:pt idx="216">
                  <c:v>2046</c:v>
                </c:pt>
                <c:pt idx="217">
                  <c:v>2046</c:v>
                </c:pt>
                <c:pt idx="218">
                  <c:v>2021</c:v>
                </c:pt>
                <c:pt idx="219">
                  <c:v>1997</c:v>
                </c:pt>
                <c:pt idx="220">
                  <c:v>1995</c:v>
                </c:pt>
                <c:pt idx="221">
                  <c:v>1995</c:v>
                </c:pt>
                <c:pt idx="222">
                  <c:v>1985</c:v>
                </c:pt>
                <c:pt idx="223">
                  <c:v>1911</c:v>
                </c:pt>
                <c:pt idx="224">
                  <c:v>1891</c:v>
                </c:pt>
                <c:pt idx="225">
                  <c:v>1884</c:v>
                </c:pt>
                <c:pt idx="226">
                  <c:v>1865</c:v>
                </c:pt>
                <c:pt idx="227">
                  <c:v>1857</c:v>
                </c:pt>
                <c:pt idx="228">
                  <c:v>1852</c:v>
                </c:pt>
                <c:pt idx="229">
                  <c:v>1844</c:v>
                </c:pt>
                <c:pt idx="230">
                  <c:v>1826</c:v>
                </c:pt>
                <c:pt idx="231">
                  <c:v>1798</c:v>
                </c:pt>
                <c:pt idx="232">
                  <c:v>1797</c:v>
                </c:pt>
                <c:pt idx="233">
                  <c:v>1785</c:v>
                </c:pt>
                <c:pt idx="234">
                  <c:v>1777</c:v>
                </c:pt>
                <c:pt idx="235">
                  <c:v>1775</c:v>
                </c:pt>
                <c:pt idx="236">
                  <c:v>1773</c:v>
                </c:pt>
                <c:pt idx="237">
                  <c:v>1711</c:v>
                </c:pt>
                <c:pt idx="238">
                  <c:v>1691</c:v>
                </c:pt>
                <c:pt idx="239">
                  <c:v>1684</c:v>
                </c:pt>
                <c:pt idx="240">
                  <c:v>1683</c:v>
                </c:pt>
                <c:pt idx="241">
                  <c:v>1668</c:v>
                </c:pt>
                <c:pt idx="242">
                  <c:v>1645</c:v>
                </c:pt>
                <c:pt idx="243">
                  <c:v>1642</c:v>
                </c:pt>
                <c:pt idx="244">
                  <c:v>1630</c:v>
                </c:pt>
                <c:pt idx="245">
                  <c:v>1625</c:v>
                </c:pt>
                <c:pt idx="246">
                  <c:v>1620</c:v>
                </c:pt>
                <c:pt idx="247">
                  <c:v>1610</c:v>
                </c:pt>
                <c:pt idx="248">
                  <c:v>1609</c:v>
                </c:pt>
                <c:pt idx="249">
                  <c:v>1593</c:v>
                </c:pt>
                <c:pt idx="250">
                  <c:v>1593</c:v>
                </c:pt>
                <c:pt idx="251">
                  <c:v>1561</c:v>
                </c:pt>
                <c:pt idx="252">
                  <c:v>1554</c:v>
                </c:pt>
                <c:pt idx="253">
                  <c:v>1553</c:v>
                </c:pt>
                <c:pt idx="254">
                  <c:v>1551</c:v>
                </c:pt>
                <c:pt idx="255">
                  <c:v>1525</c:v>
                </c:pt>
                <c:pt idx="256">
                  <c:v>1521</c:v>
                </c:pt>
                <c:pt idx="257">
                  <c:v>1521</c:v>
                </c:pt>
                <c:pt idx="258">
                  <c:v>1520</c:v>
                </c:pt>
                <c:pt idx="259">
                  <c:v>1520</c:v>
                </c:pt>
                <c:pt idx="260">
                  <c:v>1515</c:v>
                </c:pt>
                <c:pt idx="261">
                  <c:v>1456</c:v>
                </c:pt>
                <c:pt idx="262">
                  <c:v>1452</c:v>
                </c:pt>
                <c:pt idx="263">
                  <c:v>1442</c:v>
                </c:pt>
                <c:pt idx="264">
                  <c:v>1441</c:v>
                </c:pt>
                <c:pt idx="265">
                  <c:v>1430</c:v>
                </c:pt>
                <c:pt idx="266">
                  <c:v>1399</c:v>
                </c:pt>
                <c:pt idx="267">
                  <c:v>1394</c:v>
                </c:pt>
                <c:pt idx="268">
                  <c:v>1392</c:v>
                </c:pt>
                <c:pt idx="269">
                  <c:v>1375</c:v>
                </c:pt>
                <c:pt idx="270">
                  <c:v>1372</c:v>
                </c:pt>
                <c:pt idx="271">
                  <c:v>1355</c:v>
                </c:pt>
                <c:pt idx="272">
                  <c:v>1352</c:v>
                </c:pt>
                <c:pt idx="273">
                  <c:v>1317</c:v>
                </c:pt>
                <c:pt idx="274">
                  <c:v>1308</c:v>
                </c:pt>
                <c:pt idx="275">
                  <c:v>1307</c:v>
                </c:pt>
                <c:pt idx="276">
                  <c:v>1286</c:v>
                </c:pt>
                <c:pt idx="277">
                  <c:v>1269</c:v>
                </c:pt>
                <c:pt idx="278">
                  <c:v>1260</c:v>
                </c:pt>
                <c:pt idx="279">
                  <c:v>1257</c:v>
                </c:pt>
                <c:pt idx="280">
                  <c:v>1237</c:v>
                </c:pt>
                <c:pt idx="281">
                  <c:v>1219</c:v>
                </c:pt>
                <c:pt idx="282">
                  <c:v>1209</c:v>
                </c:pt>
                <c:pt idx="283">
                  <c:v>1203</c:v>
                </c:pt>
                <c:pt idx="284">
                  <c:v>1198</c:v>
                </c:pt>
                <c:pt idx="285">
                  <c:v>1159</c:v>
                </c:pt>
                <c:pt idx="286">
                  <c:v>1124</c:v>
                </c:pt>
                <c:pt idx="287">
                  <c:v>1103</c:v>
                </c:pt>
                <c:pt idx="288">
                  <c:v>1079</c:v>
                </c:pt>
                <c:pt idx="289">
                  <c:v>1074</c:v>
                </c:pt>
                <c:pt idx="290">
                  <c:v>1055</c:v>
                </c:pt>
                <c:pt idx="291">
                  <c:v>1017</c:v>
                </c:pt>
                <c:pt idx="292">
                  <c:v>1003</c:v>
                </c:pt>
                <c:pt idx="293">
                  <c:v>997</c:v>
                </c:pt>
                <c:pt idx="294">
                  <c:v>971</c:v>
                </c:pt>
                <c:pt idx="295">
                  <c:v>969</c:v>
                </c:pt>
                <c:pt idx="296">
                  <c:v>964</c:v>
                </c:pt>
                <c:pt idx="297">
                  <c:v>956</c:v>
                </c:pt>
                <c:pt idx="298">
                  <c:v>925</c:v>
                </c:pt>
                <c:pt idx="299">
                  <c:v>925</c:v>
                </c:pt>
                <c:pt idx="300">
                  <c:v>920</c:v>
                </c:pt>
                <c:pt idx="301">
                  <c:v>906</c:v>
                </c:pt>
                <c:pt idx="302">
                  <c:v>875</c:v>
                </c:pt>
                <c:pt idx="303">
                  <c:v>867</c:v>
                </c:pt>
                <c:pt idx="304">
                  <c:v>857</c:v>
                </c:pt>
                <c:pt idx="305">
                  <c:v>846</c:v>
                </c:pt>
                <c:pt idx="306">
                  <c:v>843</c:v>
                </c:pt>
                <c:pt idx="307">
                  <c:v>802</c:v>
                </c:pt>
                <c:pt idx="308">
                  <c:v>766</c:v>
                </c:pt>
                <c:pt idx="309">
                  <c:v>753</c:v>
                </c:pt>
                <c:pt idx="310">
                  <c:v>746</c:v>
                </c:pt>
                <c:pt idx="311">
                  <c:v>732</c:v>
                </c:pt>
                <c:pt idx="312">
                  <c:v>715</c:v>
                </c:pt>
                <c:pt idx="313">
                  <c:v>693</c:v>
                </c:pt>
                <c:pt idx="314">
                  <c:v>681</c:v>
                </c:pt>
                <c:pt idx="315">
                  <c:v>676</c:v>
                </c:pt>
                <c:pt idx="316">
                  <c:v>670</c:v>
                </c:pt>
                <c:pt idx="317">
                  <c:v>649</c:v>
                </c:pt>
                <c:pt idx="318">
                  <c:v>629</c:v>
                </c:pt>
                <c:pt idx="319">
                  <c:v>608</c:v>
                </c:pt>
                <c:pt idx="320">
                  <c:v>603</c:v>
                </c:pt>
                <c:pt idx="321">
                  <c:v>557</c:v>
                </c:pt>
                <c:pt idx="322">
                  <c:v>528</c:v>
                </c:pt>
                <c:pt idx="323">
                  <c:v>503</c:v>
                </c:pt>
                <c:pt idx="324">
                  <c:v>487</c:v>
                </c:pt>
                <c:pt idx="325">
                  <c:v>487</c:v>
                </c:pt>
                <c:pt idx="326">
                  <c:v>448</c:v>
                </c:pt>
                <c:pt idx="327">
                  <c:v>437</c:v>
                </c:pt>
                <c:pt idx="328">
                  <c:v>398</c:v>
                </c:pt>
                <c:pt idx="329">
                  <c:v>391</c:v>
                </c:pt>
                <c:pt idx="330">
                  <c:v>387</c:v>
                </c:pt>
                <c:pt idx="331">
                  <c:v>372</c:v>
                </c:pt>
                <c:pt idx="332">
                  <c:v>342</c:v>
                </c:pt>
                <c:pt idx="333">
                  <c:v>312</c:v>
                </c:pt>
                <c:pt idx="334">
                  <c:v>301</c:v>
                </c:pt>
                <c:pt idx="335">
                  <c:v>270</c:v>
                </c:pt>
                <c:pt idx="336">
                  <c:v>245</c:v>
                </c:pt>
                <c:pt idx="337">
                  <c:v>215</c:v>
                </c:pt>
                <c:pt idx="338">
                  <c:v>189</c:v>
                </c:pt>
                <c:pt idx="339">
                  <c:v>188</c:v>
                </c:pt>
                <c:pt idx="340">
                  <c:v>188</c:v>
                </c:pt>
                <c:pt idx="341">
                  <c:v>150</c:v>
                </c:pt>
                <c:pt idx="342">
                  <c:v>125</c:v>
                </c:pt>
                <c:pt idx="343">
                  <c:v>114</c:v>
                </c:pt>
                <c:pt idx="344">
                  <c:v>105</c:v>
                </c:pt>
                <c:pt idx="345">
                  <c:v>105</c:v>
                </c:pt>
                <c:pt idx="346">
                  <c:v>100</c:v>
                </c:pt>
                <c:pt idx="347">
                  <c:v>89</c:v>
                </c:pt>
                <c:pt idx="348">
                  <c:v>89</c:v>
                </c:pt>
                <c:pt idx="349">
                  <c:v>89</c:v>
                </c:pt>
                <c:pt idx="350">
                  <c:v>89</c:v>
                </c:pt>
                <c:pt idx="351">
                  <c:v>89</c:v>
                </c:pt>
                <c:pt idx="352">
                  <c:v>89</c:v>
                </c:pt>
                <c:pt idx="353">
                  <c:v>81</c:v>
                </c:pt>
                <c:pt idx="354">
                  <c:v>64</c:v>
                </c:pt>
                <c:pt idx="355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968-4D9C-4C34-A803-13CD670844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6892448"/>
        <c:axId val="216894848"/>
      </c:barChart>
      <c:catAx>
        <c:axId val="216892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6894848"/>
        <c:crosses val="autoZero"/>
        <c:auto val="1"/>
        <c:lblAlgn val="ctr"/>
        <c:lblOffset val="100"/>
        <c:noMultiLvlLbl val="0"/>
      </c:catAx>
      <c:valAx>
        <c:axId val="2168948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6892448"/>
        <c:crosses val="autoZero"/>
        <c:crossBetween val="between"/>
      </c:valAx>
    </c:plotArea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Phantom Thread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'phantom thread'!$E$1</c:f>
              <c:strCache>
                <c:ptCount val="1"/>
                <c:pt idx="0">
                  <c:v>Freq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c:spPr>
          <c:invertIfNegative val="1"/>
          <c:dPt>
            <c:idx val="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82F-4DD3-9204-14DACD689804}"/>
              </c:ext>
            </c:extLst>
          </c:dPt>
          <c:dPt>
            <c:idx val="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82F-4DD3-9204-14DACD689804}"/>
              </c:ext>
            </c:extLst>
          </c:dPt>
          <c:dPt>
            <c:idx val="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82F-4DD3-9204-14DACD689804}"/>
              </c:ext>
            </c:extLst>
          </c:dPt>
          <c:dPt>
            <c:idx val="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82F-4DD3-9204-14DACD689804}"/>
              </c:ext>
            </c:extLst>
          </c:dPt>
          <c:dPt>
            <c:idx val="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782F-4DD3-9204-14DACD689804}"/>
              </c:ext>
            </c:extLst>
          </c:dPt>
          <c:dPt>
            <c:idx val="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782F-4DD3-9204-14DACD689804}"/>
              </c:ext>
            </c:extLst>
          </c:dPt>
          <c:dPt>
            <c:idx val="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782F-4DD3-9204-14DACD689804}"/>
              </c:ext>
            </c:extLst>
          </c:dPt>
          <c:dPt>
            <c:idx val="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782F-4DD3-9204-14DACD689804}"/>
              </c:ext>
            </c:extLst>
          </c:dPt>
          <c:dPt>
            <c:idx val="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782F-4DD3-9204-14DACD689804}"/>
              </c:ext>
            </c:extLst>
          </c:dPt>
          <c:dPt>
            <c:idx val="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782F-4DD3-9204-14DACD689804}"/>
              </c:ext>
            </c:extLst>
          </c:dPt>
          <c:dPt>
            <c:idx val="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782F-4DD3-9204-14DACD689804}"/>
              </c:ext>
            </c:extLst>
          </c:dPt>
          <c:dPt>
            <c:idx val="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782F-4DD3-9204-14DACD689804}"/>
              </c:ext>
            </c:extLst>
          </c:dPt>
          <c:dPt>
            <c:idx val="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782F-4DD3-9204-14DACD689804}"/>
              </c:ext>
            </c:extLst>
          </c:dPt>
          <c:dPt>
            <c:idx val="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782F-4DD3-9204-14DACD689804}"/>
              </c:ext>
            </c:extLst>
          </c:dPt>
          <c:dPt>
            <c:idx val="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782F-4DD3-9204-14DACD689804}"/>
              </c:ext>
            </c:extLst>
          </c:dPt>
          <c:dPt>
            <c:idx val="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782F-4DD3-9204-14DACD689804}"/>
              </c:ext>
            </c:extLst>
          </c:dPt>
          <c:dPt>
            <c:idx val="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782F-4DD3-9204-14DACD689804}"/>
              </c:ext>
            </c:extLst>
          </c:dPt>
          <c:dPt>
            <c:idx val="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3-782F-4DD3-9204-14DACD689804}"/>
              </c:ext>
            </c:extLst>
          </c:dPt>
          <c:dPt>
            <c:idx val="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5-782F-4DD3-9204-14DACD689804}"/>
              </c:ext>
            </c:extLst>
          </c:dPt>
          <c:dPt>
            <c:idx val="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7-782F-4DD3-9204-14DACD689804}"/>
              </c:ext>
            </c:extLst>
          </c:dPt>
          <c:dPt>
            <c:idx val="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9-782F-4DD3-9204-14DACD689804}"/>
              </c:ext>
            </c:extLst>
          </c:dPt>
          <c:dPt>
            <c:idx val="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B-782F-4DD3-9204-14DACD689804}"/>
              </c:ext>
            </c:extLst>
          </c:dPt>
          <c:dPt>
            <c:idx val="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D-782F-4DD3-9204-14DACD689804}"/>
              </c:ext>
            </c:extLst>
          </c:dPt>
          <c:dPt>
            <c:idx val="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F-782F-4DD3-9204-14DACD689804}"/>
              </c:ext>
            </c:extLst>
          </c:dPt>
          <c:dPt>
            <c:idx val="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1-782F-4DD3-9204-14DACD689804}"/>
              </c:ext>
            </c:extLst>
          </c:dPt>
          <c:dPt>
            <c:idx val="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3-782F-4DD3-9204-14DACD689804}"/>
              </c:ext>
            </c:extLst>
          </c:dPt>
          <c:dPt>
            <c:idx val="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5-782F-4DD3-9204-14DACD689804}"/>
              </c:ext>
            </c:extLst>
          </c:dPt>
          <c:dPt>
            <c:idx val="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7-782F-4DD3-9204-14DACD689804}"/>
              </c:ext>
            </c:extLst>
          </c:dPt>
          <c:dPt>
            <c:idx val="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9-782F-4DD3-9204-14DACD689804}"/>
              </c:ext>
            </c:extLst>
          </c:dPt>
          <c:dPt>
            <c:idx val="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B-782F-4DD3-9204-14DACD689804}"/>
              </c:ext>
            </c:extLst>
          </c:dPt>
          <c:dPt>
            <c:idx val="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D-782F-4DD3-9204-14DACD689804}"/>
              </c:ext>
            </c:extLst>
          </c:dPt>
          <c:dPt>
            <c:idx val="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F-782F-4DD3-9204-14DACD689804}"/>
              </c:ext>
            </c:extLst>
          </c:dPt>
          <c:dPt>
            <c:idx val="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1-782F-4DD3-9204-14DACD689804}"/>
              </c:ext>
            </c:extLst>
          </c:dPt>
          <c:dPt>
            <c:idx val="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3-782F-4DD3-9204-14DACD689804}"/>
              </c:ext>
            </c:extLst>
          </c:dPt>
          <c:dPt>
            <c:idx val="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5-782F-4DD3-9204-14DACD689804}"/>
              </c:ext>
            </c:extLst>
          </c:dPt>
          <c:dPt>
            <c:idx val="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7-782F-4DD3-9204-14DACD689804}"/>
              </c:ext>
            </c:extLst>
          </c:dPt>
          <c:dPt>
            <c:idx val="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9-782F-4DD3-9204-14DACD689804}"/>
              </c:ext>
            </c:extLst>
          </c:dPt>
          <c:dPt>
            <c:idx val="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B-782F-4DD3-9204-14DACD689804}"/>
              </c:ext>
            </c:extLst>
          </c:dPt>
          <c:dPt>
            <c:idx val="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D-782F-4DD3-9204-14DACD689804}"/>
              </c:ext>
            </c:extLst>
          </c:dPt>
          <c:dPt>
            <c:idx val="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F-782F-4DD3-9204-14DACD689804}"/>
              </c:ext>
            </c:extLst>
          </c:dPt>
          <c:dPt>
            <c:idx val="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1-782F-4DD3-9204-14DACD689804}"/>
              </c:ext>
            </c:extLst>
          </c:dPt>
          <c:dPt>
            <c:idx val="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3-782F-4DD3-9204-14DACD689804}"/>
              </c:ext>
            </c:extLst>
          </c:dPt>
          <c:dPt>
            <c:idx val="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5-782F-4DD3-9204-14DACD689804}"/>
              </c:ext>
            </c:extLst>
          </c:dPt>
          <c:dPt>
            <c:idx val="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7-782F-4DD3-9204-14DACD689804}"/>
              </c:ext>
            </c:extLst>
          </c:dPt>
          <c:dPt>
            <c:idx val="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9-782F-4DD3-9204-14DACD689804}"/>
              </c:ext>
            </c:extLst>
          </c:dPt>
          <c:dPt>
            <c:idx val="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B-782F-4DD3-9204-14DACD689804}"/>
              </c:ext>
            </c:extLst>
          </c:dPt>
          <c:dPt>
            <c:idx val="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D-782F-4DD3-9204-14DACD689804}"/>
              </c:ext>
            </c:extLst>
          </c:dPt>
          <c:dPt>
            <c:idx val="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F-782F-4DD3-9204-14DACD689804}"/>
              </c:ext>
            </c:extLst>
          </c:dPt>
          <c:dPt>
            <c:idx val="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1-782F-4DD3-9204-14DACD689804}"/>
              </c:ext>
            </c:extLst>
          </c:dPt>
          <c:dPt>
            <c:idx val="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3-782F-4DD3-9204-14DACD689804}"/>
              </c:ext>
            </c:extLst>
          </c:dPt>
          <c:dPt>
            <c:idx val="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5-782F-4DD3-9204-14DACD689804}"/>
              </c:ext>
            </c:extLst>
          </c:dPt>
          <c:dPt>
            <c:idx val="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7-782F-4DD3-9204-14DACD689804}"/>
              </c:ext>
            </c:extLst>
          </c:dPt>
          <c:dPt>
            <c:idx val="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9-782F-4DD3-9204-14DACD689804}"/>
              </c:ext>
            </c:extLst>
          </c:dPt>
          <c:dPt>
            <c:idx val="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B-782F-4DD3-9204-14DACD689804}"/>
              </c:ext>
            </c:extLst>
          </c:dPt>
          <c:dPt>
            <c:idx val="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D-782F-4DD3-9204-14DACD689804}"/>
              </c:ext>
            </c:extLst>
          </c:dPt>
          <c:dPt>
            <c:idx val="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F-782F-4DD3-9204-14DACD689804}"/>
              </c:ext>
            </c:extLst>
          </c:dPt>
          <c:dPt>
            <c:idx val="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1-782F-4DD3-9204-14DACD689804}"/>
              </c:ext>
            </c:extLst>
          </c:dPt>
          <c:dPt>
            <c:idx val="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3-782F-4DD3-9204-14DACD689804}"/>
              </c:ext>
            </c:extLst>
          </c:dPt>
          <c:dPt>
            <c:idx val="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5-782F-4DD3-9204-14DACD689804}"/>
              </c:ext>
            </c:extLst>
          </c:dPt>
          <c:dPt>
            <c:idx val="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7-782F-4DD3-9204-14DACD689804}"/>
              </c:ext>
            </c:extLst>
          </c:dPt>
          <c:dPt>
            <c:idx val="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9-782F-4DD3-9204-14DACD689804}"/>
              </c:ext>
            </c:extLst>
          </c:dPt>
          <c:dPt>
            <c:idx val="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B-782F-4DD3-9204-14DACD689804}"/>
              </c:ext>
            </c:extLst>
          </c:dPt>
          <c:dPt>
            <c:idx val="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D-782F-4DD3-9204-14DACD689804}"/>
              </c:ext>
            </c:extLst>
          </c:dPt>
          <c:dPt>
            <c:idx val="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F-782F-4DD3-9204-14DACD689804}"/>
              </c:ext>
            </c:extLst>
          </c:dPt>
          <c:dPt>
            <c:idx val="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1-782F-4DD3-9204-14DACD689804}"/>
              </c:ext>
            </c:extLst>
          </c:dPt>
          <c:dPt>
            <c:idx val="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3-782F-4DD3-9204-14DACD689804}"/>
              </c:ext>
            </c:extLst>
          </c:dPt>
          <c:dPt>
            <c:idx val="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5-782F-4DD3-9204-14DACD689804}"/>
              </c:ext>
            </c:extLst>
          </c:dPt>
          <c:dPt>
            <c:idx val="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7-782F-4DD3-9204-14DACD689804}"/>
              </c:ext>
            </c:extLst>
          </c:dPt>
          <c:dPt>
            <c:idx val="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9-782F-4DD3-9204-14DACD689804}"/>
              </c:ext>
            </c:extLst>
          </c:dPt>
          <c:dPt>
            <c:idx val="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B-782F-4DD3-9204-14DACD689804}"/>
              </c:ext>
            </c:extLst>
          </c:dPt>
          <c:dPt>
            <c:idx val="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D-782F-4DD3-9204-14DACD689804}"/>
              </c:ext>
            </c:extLst>
          </c:dPt>
          <c:dPt>
            <c:idx val="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F-782F-4DD3-9204-14DACD689804}"/>
              </c:ext>
            </c:extLst>
          </c:dPt>
          <c:dPt>
            <c:idx val="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1-782F-4DD3-9204-14DACD689804}"/>
              </c:ext>
            </c:extLst>
          </c:dPt>
          <c:dPt>
            <c:idx val="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3-782F-4DD3-9204-14DACD689804}"/>
              </c:ext>
            </c:extLst>
          </c:dPt>
          <c:dPt>
            <c:idx val="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5-782F-4DD3-9204-14DACD689804}"/>
              </c:ext>
            </c:extLst>
          </c:dPt>
          <c:dPt>
            <c:idx val="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7-782F-4DD3-9204-14DACD689804}"/>
              </c:ext>
            </c:extLst>
          </c:dPt>
          <c:dPt>
            <c:idx val="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9-782F-4DD3-9204-14DACD689804}"/>
              </c:ext>
            </c:extLst>
          </c:dPt>
          <c:dPt>
            <c:idx val="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B-782F-4DD3-9204-14DACD689804}"/>
              </c:ext>
            </c:extLst>
          </c:dPt>
          <c:dPt>
            <c:idx val="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D-782F-4DD3-9204-14DACD689804}"/>
              </c:ext>
            </c:extLst>
          </c:dPt>
          <c:dPt>
            <c:idx val="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F-782F-4DD3-9204-14DACD689804}"/>
              </c:ext>
            </c:extLst>
          </c:dPt>
          <c:dPt>
            <c:idx val="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1-782F-4DD3-9204-14DACD689804}"/>
              </c:ext>
            </c:extLst>
          </c:dPt>
          <c:dPt>
            <c:idx val="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3-782F-4DD3-9204-14DACD689804}"/>
              </c:ext>
            </c:extLst>
          </c:dPt>
          <c:dPt>
            <c:idx val="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5-782F-4DD3-9204-14DACD689804}"/>
              </c:ext>
            </c:extLst>
          </c:dPt>
          <c:dPt>
            <c:idx val="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7-782F-4DD3-9204-14DACD689804}"/>
              </c:ext>
            </c:extLst>
          </c:dPt>
          <c:dPt>
            <c:idx val="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9-782F-4DD3-9204-14DACD689804}"/>
              </c:ext>
            </c:extLst>
          </c:dPt>
          <c:dPt>
            <c:idx val="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B-782F-4DD3-9204-14DACD689804}"/>
              </c:ext>
            </c:extLst>
          </c:dPt>
          <c:dPt>
            <c:idx val="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D-782F-4DD3-9204-14DACD689804}"/>
              </c:ext>
            </c:extLst>
          </c:dPt>
          <c:dPt>
            <c:idx val="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F-782F-4DD3-9204-14DACD689804}"/>
              </c:ext>
            </c:extLst>
          </c:dPt>
          <c:dPt>
            <c:idx val="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1-782F-4DD3-9204-14DACD689804}"/>
              </c:ext>
            </c:extLst>
          </c:dPt>
          <c:dPt>
            <c:idx val="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3-782F-4DD3-9204-14DACD689804}"/>
              </c:ext>
            </c:extLst>
          </c:dPt>
          <c:dPt>
            <c:idx val="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5-782F-4DD3-9204-14DACD689804}"/>
              </c:ext>
            </c:extLst>
          </c:dPt>
          <c:dPt>
            <c:idx val="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7-782F-4DD3-9204-14DACD689804}"/>
              </c:ext>
            </c:extLst>
          </c:dPt>
          <c:dPt>
            <c:idx val="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9-782F-4DD3-9204-14DACD689804}"/>
              </c:ext>
            </c:extLst>
          </c:dPt>
          <c:dPt>
            <c:idx val="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B-782F-4DD3-9204-14DACD689804}"/>
              </c:ext>
            </c:extLst>
          </c:dPt>
          <c:dPt>
            <c:idx val="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D-782F-4DD3-9204-14DACD689804}"/>
              </c:ext>
            </c:extLst>
          </c:dPt>
          <c:dPt>
            <c:idx val="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F-782F-4DD3-9204-14DACD689804}"/>
              </c:ext>
            </c:extLst>
          </c:dPt>
          <c:dPt>
            <c:idx val="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1-782F-4DD3-9204-14DACD689804}"/>
              </c:ext>
            </c:extLst>
          </c:dPt>
          <c:dPt>
            <c:idx val="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3-782F-4DD3-9204-14DACD689804}"/>
              </c:ext>
            </c:extLst>
          </c:dPt>
          <c:dPt>
            <c:idx val="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5-782F-4DD3-9204-14DACD689804}"/>
              </c:ext>
            </c:extLst>
          </c:dPt>
          <c:dPt>
            <c:idx val="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7-782F-4DD3-9204-14DACD689804}"/>
              </c:ext>
            </c:extLst>
          </c:dPt>
          <c:dPt>
            <c:idx val="1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9-782F-4DD3-9204-14DACD689804}"/>
              </c:ext>
            </c:extLst>
          </c:dPt>
          <c:dPt>
            <c:idx val="1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B-782F-4DD3-9204-14DACD689804}"/>
              </c:ext>
            </c:extLst>
          </c:dPt>
          <c:dPt>
            <c:idx val="1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D-782F-4DD3-9204-14DACD689804}"/>
              </c:ext>
            </c:extLst>
          </c:dPt>
          <c:dPt>
            <c:idx val="1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F-782F-4DD3-9204-14DACD689804}"/>
              </c:ext>
            </c:extLst>
          </c:dPt>
          <c:dPt>
            <c:idx val="1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1-782F-4DD3-9204-14DACD689804}"/>
              </c:ext>
            </c:extLst>
          </c:dPt>
          <c:dPt>
            <c:idx val="1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3-782F-4DD3-9204-14DACD689804}"/>
              </c:ext>
            </c:extLst>
          </c:dPt>
          <c:dPt>
            <c:idx val="1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5-782F-4DD3-9204-14DACD689804}"/>
              </c:ext>
            </c:extLst>
          </c:dPt>
          <c:dPt>
            <c:idx val="1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7-782F-4DD3-9204-14DACD689804}"/>
              </c:ext>
            </c:extLst>
          </c:dPt>
          <c:dPt>
            <c:idx val="1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9-782F-4DD3-9204-14DACD689804}"/>
              </c:ext>
            </c:extLst>
          </c:dPt>
          <c:dPt>
            <c:idx val="1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B-782F-4DD3-9204-14DACD689804}"/>
              </c:ext>
            </c:extLst>
          </c:dPt>
          <c:dPt>
            <c:idx val="1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D-782F-4DD3-9204-14DACD689804}"/>
              </c:ext>
            </c:extLst>
          </c:dPt>
          <c:dPt>
            <c:idx val="1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F-782F-4DD3-9204-14DACD689804}"/>
              </c:ext>
            </c:extLst>
          </c:dPt>
          <c:dPt>
            <c:idx val="1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1-782F-4DD3-9204-14DACD689804}"/>
              </c:ext>
            </c:extLst>
          </c:dPt>
          <c:dPt>
            <c:idx val="1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3-782F-4DD3-9204-14DACD689804}"/>
              </c:ext>
            </c:extLst>
          </c:dPt>
          <c:dPt>
            <c:idx val="1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5-782F-4DD3-9204-14DACD689804}"/>
              </c:ext>
            </c:extLst>
          </c:dPt>
          <c:dPt>
            <c:idx val="1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7-782F-4DD3-9204-14DACD689804}"/>
              </c:ext>
            </c:extLst>
          </c:dPt>
          <c:dPt>
            <c:idx val="1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9-782F-4DD3-9204-14DACD689804}"/>
              </c:ext>
            </c:extLst>
          </c:dPt>
          <c:dPt>
            <c:idx val="1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B-782F-4DD3-9204-14DACD689804}"/>
              </c:ext>
            </c:extLst>
          </c:dPt>
          <c:dPt>
            <c:idx val="1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D-782F-4DD3-9204-14DACD689804}"/>
              </c:ext>
            </c:extLst>
          </c:dPt>
          <c:dPt>
            <c:idx val="1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F-782F-4DD3-9204-14DACD689804}"/>
              </c:ext>
            </c:extLst>
          </c:dPt>
          <c:dPt>
            <c:idx val="1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1-782F-4DD3-9204-14DACD689804}"/>
              </c:ext>
            </c:extLst>
          </c:dPt>
          <c:dPt>
            <c:idx val="1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3-782F-4DD3-9204-14DACD689804}"/>
              </c:ext>
            </c:extLst>
          </c:dPt>
          <c:dPt>
            <c:idx val="1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5-782F-4DD3-9204-14DACD689804}"/>
              </c:ext>
            </c:extLst>
          </c:dPt>
          <c:dPt>
            <c:idx val="1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7-782F-4DD3-9204-14DACD689804}"/>
              </c:ext>
            </c:extLst>
          </c:dPt>
          <c:dPt>
            <c:idx val="1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9-782F-4DD3-9204-14DACD689804}"/>
              </c:ext>
            </c:extLst>
          </c:dPt>
          <c:dPt>
            <c:idx val="1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B-782F-4DD3-9204-14DACD689804}"/>
              </c:ext>
            </c:extLst>
          </c:dPt>
          <c:dPt>
            <c:idx val="1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D-782F-4DD3-9204-14DACD689804}"/>
              </c:ext>
            </c:extLst>
          </c:dPt>
          <c:dPt>
            <c:idx val="1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F-782F-4DD3-9204-14DACD689804}"/>
              </c:ext>
            </c:extLst>
          </c:dPt>
          <c:dPt>
            <c:idx val="1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1-782F-4DD3-9204-14DACD689804}"/>
              </c:ext>
            </c:extLst>
          </c:dPt>
          <c:dPt>
            <c:idx val="1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3-782F-4DD3-9204-14DACD689804}"/>
              </c:ext>
            </c:extLst>
          </c:dPt>
          <c:dPt>
            <c:idx val="1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5-782F-4DD3-9204-14DACD689804}"/>
              </c:ext>
            </c:extLst>
          </c:dPt>
          <c:dPt>
            <c:idx val="1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7-782F-4DD3-9204-14DACD689804}"/>
              </c:ext>
            </c:extLst>
          </c:dPt>
          <c:dPt>
            <c:idx val="1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9-782F-4DD3-9204-14DACD689804}"/>
              </c:ext>
            </c:extLst>
          </c:dPt>
          <c:dPt>
            <c:idx val="1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B-782F-4DD3-9204-14DACD689804}"/>
              </c:ext>
            </c:extLst>
          </c:dPt>
          <c:dPt>
            <c:idx val="1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D-782F-4DD3-9204-14DACD689804}"/>
              </c:ext>
            </c:extLst>
          </c:dPt>
          <c:dPt>
            <c:idx val="1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F-782F-4DD3-9204-14DACD689804}"/>
              </c:ext>
            </c:extLst>
          </c:dPt>
          <c:dPt>
            <c:idx val="1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1-782F-4DD3-9204-14DACD689804}"/>
              </c:ext>
            </c:extLst>
          </c:dPt>
          <c:dPt>
            <c:idx val="1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3-782F-4DD3-9204-14DACD689804}"/>
              </c:ext>
            </c:extLst>
          </c:dPt>
          <c:dPt>
            <c:idx val="1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5-782F-4DD3-9204-14DACD689804}"/>
              </c:ext>
            </c:extLst>
          </c:dPt>
          <c:dPt>
            <c:idx val="1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7-782F-4DD3-9204-14DACD689804}"/>
              </c:ext>
            </c:extLst>
          </c:dPt>
          <c:dPt>
            <c:idx val="1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9-782F-4DD3-9204-14DACD689804}"/>
              </c:ext>
            </c:extLst>
          </c:dPt>
          <c:dPt>
            <c:idx val="1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B-782F-4DD3-9204-14DACD689804}"/>
              </c:ext>
            </c:extLst>
          </c:dPt>
          <c:dPt>
            <c:idx val="1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D-782F-4DD3-9204-14DACD689804}"/>
              </c:ext>
            </c:extLst>
          </c:dPt>
          <c:dPt>
            <c:idx val="1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F-782F-4DD3-9204-14DACD689804}"/>
              </c:ext>
            </c:extLst>
          </c:dPt>
          <c:dPt>
            <c:idx val="1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1-782F-4DD3-9204-14DACD689804}"/>
              </c:ext>
            </c:extLst>
          </c:dPt>
          <c:dPt>
            <c:idx val="1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3-782F-4DD3-9204-14DACD689804}"/>
              </c:ext>
            </c:extLst>
          </c:dPt>
          <c:dPt>
            <c:idx val="1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5-782F-4DD3-9204-14DACD689804}"/>
              </c:ext>
            </c:extLst>
          </c:dPt>
          <c:dPt>
            <c:idx val="1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7-782F-4DD3-9204-14DACD689804}"/>
              </c:ext>
            </c:extLst>
          </c:dPt>
          <c:dPt>
            <c:idx val="1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9-782F-4DD3-9204-14DACD689804}"/>
              </c:ext>
            </c:extLst>
          </c:dPt>
          <c:dPt>
            <c:idx val="1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B-782F-4DD3-9204-14DACD689804}"/>
              </c:ext>
            </c:extLst>
          </c:dPt>
          <c:dPt>
            <c:idx val="1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D-782F-4DD3-9204-14DACD689804}"/>
              </c:ext>
            </c:extLst>
          </c:dPt>
          <c:dPt>
            <c:idx val="1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F-782F-4DD3-9204-14DACD689804}"/>
              </c:ext>
            </c:extLst>
          </c:dPt>
          <c:dPt>
            <c:idx val="1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1-782F-4DD3-9204-14DACD689804}"/>
              </c:ext>
            </c:extLst>
          </c:dPt>
          <c:dPt>
            <c:idx val="1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3-782F-4DD3-9204-14DACD689804}"/>
              </c:ext>
            </c:extLst>
          </c:dPt>
          <c:dPt>
            <c:idx val="1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5-782F-4DD3-9204-14DACD689804}"/>
              </c:ext>
            </c:extLst>
          </c:dPt>
          <c:dPt>
            <c:idx val="1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7-782F-4DD3-9204-14DACD689804}"/>
              </c:ext>
            </c:extLst>
          </c:dPt>
          <c:dPt>
            <c:idx val="1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9-782F-4DD3-9204-14DACD689804}"/>
              </c:ext>
            </c:extLst>
          </c:dPt>
          <c:dPt>
            <c:idx val="1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B-782F-4DD3-9204-14DACD689804}"/>
              </c:ext>
            </c:extLst>
          </c:dPt>
          <c:dPt>
            <c:idx val="1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D-782F-4DD3-9204-14DACD689804}"/>
              </c:ext>
            </c:extLst>
          </c:dPt>
          <c:dPt>
            <c:idx val="1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F-782F-4DD3-9204-14DACD689804}"/>
              </c:ext>
            </c:extLst>
          </c:dPt>
          <c:dPt>
            <c:idx val="1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1-782F-4DD3-9204-14DACD689804}"/>
              </c:ext>
            </c:extLst>
          </c:dPt>
          <c:dPt>
            <c:idx val="1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3-782F-4DD3-9204-14DACD689804}"/>
              </c:ext>
            </c:extLst>
          </c:dPt>
          <c:dPt>
            <c:idx val="1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5-782F-4DD3-9204-14DACD689804}"/>
              </c:ext>
            </c:extLst>
          </c:dPt>
          <c:dPt>
            <c:idx val="1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7-782F-4DD3-9204-14DACD689804}"/>
              </c:ext>
            </c:extLst>
          </c:dPt>
          <c:dPt>
            <c:idx val="1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9-782F-4DD3-9204-14DACD689804}"/>
              </c:ext>
            </c:extLst>
          </c:dPt>
          <c:dPt>
            <c:idx val="1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B-782F-4DD3-9204-14DACD689804}"/>
              </c:ext>
            </c:extLst>
          </c:dPt>
          <c:dPt>
            <c:idx val="1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D-782F-4DD3-9204-14DACD689804}"/>
              </c:ext>
            </c:extLst>
          </c:dPt>
          <c:dPt>
            <c:idx val="1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F-782F-4DD3-9204-14DACD689804}"/>
              </c:ext>
            </c:extLst>
          </c:dPt>
          <c:dPt>
            <c:idx val="1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1-782F-4DD3-9204-14DACD689804}"/>
              </c:ext>
            </c:extLst>
          </c:dPt>
          <c:dPt>
            <c:idx val="1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3-782F-4DD3-9204-14DACD689804}"/>
              </c:ext>
            </c:extLst>
          </c:dPt>
          <c:dPt>
            <c:idx val="1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5-782F-4DD3-9204-14DACD689804}"/>
              </c:ext>
            </c:extLst>
          </c:dPt>
          <c:dPt>
            <c:idx val="1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7-782F-4DD3-9204-14DACD689804}"/>
              </c:ext>
            </c:extLst>
          </c:dPt>
          <c:dPt>
            <c:idx val="1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9-782F-4DD3-9204-14DACD689804}"/>
              </c:ext>
            </c:extLst>
          </c:dPt>
          <c:dPt>
            <c:idx val="1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B-782F-4DD3-9204-14DACD689804}"/>
              </c:ext>
            </c:extLst>
          </c:dPt>
          <c:dPt>
            <c:idx val="1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D-782F-4DD3-9204-14DACD689804}"/>
              </c:ext>
            </c:extLst>
          </c:dPt>
          <c:dPt>
            <c:idx val="1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F-782F-4DD3-9204-14DACD689804}"/>
              </c:ext>
            </c:extLst>
          </c:dPt>
          <c:dPt>
            <c:idx val="1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1-782F-4DD3-9204-14DACD689804}"/>
              </c:ext>
            </c:extLst>
          </c:dPt>
          <c:dPt>
            <c:idx val="1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3-782F-4DD3-9204-14DACD689804}"/>
              </c:ext>
            </c:extLst>
          </c:dPt>
          <c:dPt>
            <c:idx val="1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5-782F-4DD3-9204-14DACD689804}"/>
              </c:ext>
            </c:extLst>
          </c:dPt>
          <c:dPt>
            <c:idx val="1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7-782F-4DD3-9204-14DACD689804}"/>
              </c:ext>
            </c:extLst>
          </c:dPt>
          <c:dPt>
            <c:idx val="1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9-782F-4DD3-9204-14DACD689804}"/>
              </c:ext>
            </c:extLst>
          </c:dPt>
          <c:dPt>
            <c:idx val="1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B-782F-4DD3-9204-14DACD689804}"/>
              </c:ext>
            </c:extLst>
          </c:dPt>
          <c:dPt>
            <c:idx val="1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D-782F-4DD3-9204-14DACD689804}"/>
              </c:ext>
            </c:extLst>
          </c:dPt>
          <c:dPt>
            <c:idx val="1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F-782F-4DD3-9204-14DACD689804}"/>
              </c:ext>
            </c:extLst>
          </c:dPt>
          <c:dPt>
            <c:idx val="1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1-782F-4DD3-9204-14DACD689804}"/>
              </c:ext>
            </c:extLst>
          </c:dPt>
          <c:dPt>
            <c:idx val="1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3-782F-4DD3-9204-14DACD689804}"/>
              </c:ext>
            </c:extLst>
          </c:dPt>
          <c:dPt>
            <c:idx val="1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5-782F-4DD3-9204-14DACD689804}"/>
              </c:ext>
            </c:extLst>
          </c:dPt>
          <c:dPt>
            <c:idx val="1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7-782F-4DD3-9204-14DACD689804}"/>
              </c:ext>
            </c:extLst>
          </c:dPt>
          <c:dPt>
            <c:idx val="1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9-782F-4DD3-9204-14DACD689804}"/>
              </c:ext>
            </c:extLst>
          </c:dPt>
          <c:dPt>
            <c:idx val="1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B-782F-4DD3-9204-14DACD689804}"/>
              </c:ext>
            </c:extLst>
          </c:dPt>
          <c:dPt>
            <c:idx val="1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D-782F-4DD3-9204-14DACD689804}"/>
              </c:ext>
            </c:extLst>
          </c:dPt>
          <c:dPt>
            <c:idx val="1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F-782F-4DD3-9204-14DACD689804}"/>
              </c:ext>
            </c:extLst>
          </c:dPt>
          <c:dPt>
            <c:idx val="1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1-782F-4DD3-9204-14DACD689804}"/>
              </c:ext>
            </c:extLst>
          </c:dPt>
          <c:dPt>
            <c:idx val="1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3-782F-4DD3-9204-14DACD689804}"/>
              </c:ext>
            </c:extLst>
          </c:dPt>
          <c:dPt>
            <c:idx val="1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5-782F-4DD3-9204-14DACD689804}"/>
              </c:ext>
            </c:extLst>
          </c:dPt>
          <c:dPt>
            <c:idx val="1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7-782F-4DD3-9204-14DACD689804}"/>
              </c:ext>
            </c:extLst>
          </c:dPt>
          <c:dPt>
            <c:idx val="1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9-782F-4DD3-9204-14DACD689804}"/>
              </c:ext>
            </c:extLst>
          </c:dPt>
          <c:dPt>
            <c:idx val="1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B-782F-4DD3-9204-14DACD689804}"/>
              </c:ext>
            </c:extLst>
          </c:dPt>
          <c:dPt>
            <c:idx val="1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D-782F-4DD3-9204-14DACD689804}"/>
              </c:ext>
            </c:extLst>
          </c:dPt>
          <c:dPt>
            <c:idx val="1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F-782F-4DD3-9204-14DACD689804}"/>
              </c:ext>
            </c:extLst>
          </c:dPt>
          <c:dPt>
            <c:idx val="2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1-782F-4DD3-9204-14DACD689804}"/>
              </c:ext>
            </c:extLst>
          </c:dPt>
          <c:dPt>
            <c:idx val="2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3-782F-4DD3-9204-14DACD689804}"/>
              </c:ext>
            </c:extLst>
          </c:dPt>
          <c:dPt>
            <c:idx val="2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5-782F-4DD3-9204-14DACD689804}"/>
              </c:ext>
            </c:extLst>
          </c:dPt>
          <c:dPt>
            <c:idx val="2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7-782F-4DD3-9204-14DACD689804}"/>
              </c:ext>
            </c:extLst>
          </c:dPt>
          <c:dPt>
            <c:idx val="2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9-782F-4DD3-9204-14DACD689804}"/>
              </c:ext>
            </c:extLst>
          </c:dPt>
          <c:dPt>
            <c:idx val="2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B-782F-4DD3-9204-14DACD689804}"/>
              </c:ext>
            </c:extLst>
          </c:dPt>
          <c:dPt>
            <c:idx val="2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D-782F-4DD3-9204-14DACD689804}"/>
              </c:ext>
            </c:extLst>
          </c:dPt>
          <c:dPt>
            <c:idx val="2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F-782F-4DD3-9204-14DACD689804}"/>
              </c:ext>
            </c:extLst>
          </c:dPt>
          <c:dPt>
            <c:idx val="2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1-782F-4DD3-9204-14DACD689804}"/>
              </c:ext>
            </c:extLst>
          </c:dPt>
          <c:dPt>
            <c:idx val="2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3-782F-4DD3-9204-14DACD689804}"/>
              </c:ext>
            </c:extLst>
          </c:dPt>
          <c:dPt>
            <c:idx val="2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5-782F-4DD3-9204-14DACD689804}"/>
              </c:ext>
            </c:extLst>
          </c:dPt>
          <c:dPt>
            <c:idx val="2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7-782F-4DD3-9204-14DACD689804}"/>
              </c:ext>
            </c:extLst>
          </c:dPt>
          <c:dPt>
            <c:idx val="2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9-782F-4DD3-9204-14DACD689804}"/>
              </c:ext>
            </c:extLst>
          </c:dPt>
          <c:dPt>
            <c:idx val="2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B-782F-4DD3-9204-14DACD689804}"/>
              </c:ext>
            </c:extLst>
          </c:dPt>
          <c:dPt>
            <c:idx val="2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D-782F-4DD3-9204-14DACD689804}"/>
              </c:ext>
            </c:extLst>
          </c:dPt>
          <c:dPt>
            <c:idx val="2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F-782F-4DD3-9204-14DACD689804}"/>
              </c:ext>
            </c:extLst>
          </c:dPt>
          <c:dPt>
            <c:idx val="2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1-782F-4DD3-9204-14DACD689804}"/>
              </c:ext>
            </c:extLst>
          </c:dPt>
          <c:dPt>
            <c:idx val="2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3-782F-4DD3-9204-14DACD689804}"/>
              </c:ext>
            </c:extLst>
          </c:dPt>
          <c:dPt>
            <c:idx val="2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5-782F-4DD3-9204-14DACD689804}"/>
              </c:ext>
            </c:extLst>
          </c:dPt>
          <c:dPt>
            <c:idx val="2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7-782F-4DD3-9204-14DACD689804}"/>
              </c:ext>
            </c:extLst>
          </c:dPt>
          <c:dPt>
            <c:idx val="2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9-782F-4DD3-9204-14DACD689804}"/>
              </c:ext>
            </c:extLst>
          </c:dPt>
          <c:dPt>
            <c:idx val="2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B-782F-4DD3-9204-14DACD689804}"/>
              </c:ext>
            </c:extLst>
          </c:dPt>
          <c:dPt>
            <c:idx val="2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D-782F-4DD3-9204-14DACD689804}"/>
              </c:ext>
            </c:extLst>
          </c:dPt>
          <c:dPt>
            <c:idx val="2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F-782F-4DD3-9204-14DACD689804}"/>
              </c:ext>
            </c:extLst>
          </c:dPt>
          <c:dPt>
            <c:idx val="2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1-782F-4DD3-9204-14DACD689804}"/>
              </c:ext>
            </c:extLst>
          </c:dPt>
          <c:dPt>
            <c:idx val="2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3-782F-4DD3-9204-14DACD689804}"/>
              </c:ext>
            </c:extLst>
          </c:dPt>
          <c:dPt>
            <c:idx val="2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5-782F-4DD3-9204-14DACD689804}"/>
              </c:ext>
            </c:extLst>
          </c:dPt>
          <c:dPt>
            <c:idx val="2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7-782F-4DD3-9204-14DACD689804}"/>
              </c:ext>
            </c:extLst>
          </c:dPt>
          <c:dPt>
            <c:idx val="2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9-782F-4DD3-9204-14DACD689804}"/>
              </c:ext>
            </c:extLst>
          </c:dPt>
          <c:dPt>
            <c:idx val="2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B-782F-4DD3-9204-14DACD689804}"/>
              </c:ext>
            </c:extLst>
          </c:dPt>
          <c:dPt>
            <c:idx val="2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D-782F-4DD3-9204-14DACD689804}"/>
              </c:ext>
            </c:extLst>
          </c:dPt>
          <c:dPt>
            <c:idx val="2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F-782F-4DD3-9204-14DACD689804}"/>
              </c:ext>
            </c:extLst>
          </c:dPt>
          <c:dPt>
            <c:idx val="2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1-782F-4DD3-9204-14DACD689804}"/>
              </c:ext>
            </c:extLst>
          </c:dPt>
          <c:dPt>
            <c:idx val="2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3-782F-4DD3-9204-14DACD689804}"/>
              </c:ext>
            </c:extLst>
          </c:dPt>
          <c:dPt>
            <c:idx val="2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5-782F-4DD3-9204-14DACD689804}"/>
              </c:ext>
            </c:extLst>
          </c:dPt>
          <c:dPt>
            <c:idx val="2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7-782F-4DD3-9204-14DACD689804}"/>
              </c:ext>
            </c:extLst>
          </c:dPt>
          <c:dPt>
            <c:idx val="2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9-782F-4DD3-9204-14DACD689804}"/>
              </c:ext>
            </c:extLst>
          </c:dPt>
          <c:dPt>
            <c:idx val="2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B-782F-4DD3-9204-14DACD689804}"/>
              </c:ext>
            </c:extLst>
          </c:dPt>
          <c:dPt>
            <c:idx val="2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D-782F-4DD3-9204-14DACD689804}"/>
              </c:ext>
            </c:extLst>
          </c:dPt>
          <c:dPt>
            <c:idx val="2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F-782F-4DD3-9204-14DACD689804}"/>
              </c:ext>
            </c:extLst>
          </c:dPt>
          <c:dPt>
            <c:idx val="2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1-782F-4DD3-9204-14DACD689804}"/>
              </c:ext>
            </c:extLst>
          </c:dPt>
          <c:dPt>
            <c:idx val="2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3-782F-4DD3-9204-14DACD689804}"/>
              </c:ext>
            </c:extLst>
          </c:dPt>
          <c:dPt>
            <c:idx val="2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5-782F-4DD3-9204-14DACD689804}"/>
              </c:ext>
            </c:extLst>
          </c:dPt>
          <c:dPt>
            <c:idx val="2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7-782F-4DD3-9204-14DACD689804}"/>
              </c:ext>
            </c:extLst>
          </c:dPt>
          <c:dPt>
            <c:idx val="2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9-782F-4DD3-9204-14DACD689804}"/>
              </c:ext>
            </c:extLst>
          </c:dPt>
          <c:dPt>
            <c:idx val="2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B-782F-4DD3-9204-14DACD689804}"/>
              </c:ext>
            </c:extLst>
          </c:dPt>
          <c:dPt>
            <c:idx val="2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D-782F-4DD3-9204-14DACD689804}"/>
              </c:ext>
            </c:extLst>
          </c:dPt>
          <c:dPt>
            <c:idx val="2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F-782F-4DD3-9204-14DACD689804}"/>
              </c:ext>
            </c:extLst>
          </c:dPt>
          <c:dPt>
            <c:idx val="2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1-782F-4DD3-9204-14DACD689804}"/>
              </c:ext>
            </c:extLst>
          </c:dPt>
          <c:dPt>
            <c:idx val="2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3-782F-4DD3-9204-14DACD689804}"/>
              </c:ext>
            </c:extLst>
          </c:dPt>
          <c:dPt>
            <c:idx val="2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5-782F-4DD3-9204-14DACD689804}"/>
              </c:ext>
            </c:extLst>
          </c:dPt>
          <c:dPt>
            <c:idx val="2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7-782F-4DD3-9204-14DACD689804}"/>
              </c:ext>
            </c:extLst>
          </c:dPt>
          <c:dPt>
            <c:idx val="2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9-782F-4DD3-9204-14DACD689804}"/>
              </c:ext>
            </c:extLst>
          </c:dPt>
          <c:dPt>
            <c:idx val="2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B-782F-4DD3-9204-14DACD689804}"/>
              </c:ext>
            </c:extLst>
          </c:dPt>
          <c:dPt>
            <c:idx val="2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D-782F-4DD3-9204-14DACD689804}"/>
              </c:ext>
            </c:extLst>
          </c:dPt>
          <c:dPt>
            <c:idx val="2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F-782F-4DD3-9204-14DACD689804}"/>
              </c:ext>
            </c:extLst>
          </c:dPt>
          <c:dPt>
            <c:idx val="2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1-782F-4DD3-9204-14DACD689804}"/>
              </c:ext>
            </c:extLst>
          </c:dPt>
          <c:dPt>
            <c:idx val="2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3-782F-4DD3-9204-14DACD689804}"/>
              </c:ext>
            </c:extLst>
          </c:dPt>
          <c:dPt>
            <c:idx val="2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5-782F-4DD3-9204-14DACD689804}"/>
              </c:ext>
            </c:extLst>
          </c:dPt>
          <c:dPt>
            <c:idx val="2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7-782F-4DD3-9204-14DACD689804}"/>
              </c:ext>
            </c:extLst>
          </c:dPt>
          <c:dPt>
            <c:idx val="2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9-782F-4DD3-9204-14DACD689804}"/>
              </c:ext>
            </c:extLst>
          </c:dPt>
          <c:dPt>
            <c:idx val="2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B-782F-4DD3-9204-14DACD689804}"/>
              </c:ext>
            </c:extLst>
          </c:dPt>
          <c:dPt>
            <c:idx val="2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D-782F-4DD3-9204-14DACD689804}"/>
              </c:ext>
            </c:extLst>
          </c:dPt>
          <c:dPt>
            <c:idx val="2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F-782F-4DD3-9204-14DACD689804}"/>
              </c:ext>
            </c:extLst>
          </c:dPt>
          <c:dPt>
            <c:idx val="2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1-782F-4DD3-9204-14DACD689804}"/>
              </c:ext>
            </c:extLst>
          </c:dPt>
          <c:dPt>
            <c:idx val="2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3-782F-4DD3-9204-14DACD689804}"/>
              </c:ext>
            </c:extLst>
          </c:dPt>
          <c:dPt>
            <c:idx val="2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5-782F-4DD3-9204-14DACD689804}"/>
              </c:ext>
            </c:extLst>
          </c:dPt>
          <c:dPt>
            <c:idx val="2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7-782F-4DD3-9204-14DACD689804}"/>
              </c:ext>
            </c:extLst>
          </c:dPt>
          <c:dPt>
            <c:idx val="2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9-782F-4DD3-9204-14DACD689804}"/>
              </c:ext>
            </c:extLst>
          </c:dPt>
          <c:dPt>
            <c:idx val="2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B-782F-4DD3-9204-14DACD689804}"/>
              </c:ext>
            </c:extLst>
          </c:dPt>
          <c:dPt>
            <c:idx val="2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D-782F-4DD3-9204-14DACD689804}"/>
              </c:ext>
            </c:extLst>
          </c:dPt>
          <c:dPt>
            <c:idx val="2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F-782F-4DD3-9204-14DACD689804}"/>
              </c:ext>
            </c:extLst>
          </c:dPt>
          <c:dPt>
            <c:idx val="2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1-782F-4DD3-9204-14DACD689804}"/>
              </c:ext>
            </c:extLst>
          </c:dPt>
          <c:dPt>
            <c:idx val="2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3-782F-4DD3-9204-14DACD689804}"/>
              </c:ext>
            </c:extLst>
          </c:dPt>
          <c:dPt>
            <c:idx val="2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5-782F-4DD3-9204-14DACD689804}"/>
              </c:ext>
            </c:extLst>
          </c:dPt>
          <c:dPt>
            <c:idx val="2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7-782F-4DD3-9204-14DACD689804}"/>
              </c:ext>
            </c:extLst>
          </c:dPt>
          <c:dPt>
            <c:idx val="2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9-782F-4DD3-9204-14DACD689804}"/>
              </c:ext>
            </c:extLst>
          </c:dPt>
          <c:dPt>
            <c:idx val="2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B-782F-4DD3-9204-14DACD689804}"/>
              </c:ext>
            </c:extLst>
          </c:dPt>
          <c:dPt>
            <c:idx val="2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D-782F-4DD3-9204-14DACD689804}"/>
              </c:ext>
            </c:extLst>
          </c:dPt>
          <c:dPt>
            <c:idx val="2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F-782F-4DD3-9204-14DACD689804}"/>
              </c:ext>
            </c:extLst>
          </c:dPt>
          <c:dPt>
            <c:idx val="2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1-782F-4DD3-9204-14DACD689804}"/>
              </c:ext>
            </c:extLst>
          </c:dPt>
          <c:dPt>
            <c:idx val="2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3-782F-4DD3-9204-14DACD689804}"/>
              </c:ext>
            </c:extLst>
          </c:dPt>
          <c:dPt>
            <c:idx val="2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5-782F-4DD3-9204-14DACD689804}"/>
              </c:ext>
            </c:extLst>
          </c:dPt>
          <c:dPt>
            <c:idx val="2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7-782F-4DD3-9204-14DACD689804}"/>
              </c:ext>
            </c:extLst>
          </c:dPt>
          <c:dPt>
            <c:idx val="2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9-782F-4DD3-9204-14DACD689804}"/>
              </c:ext>
            </c:extLst>
          </c:dPt>
          <c:dPt>
            <c:idx val="2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B-782F-4DD3-9204-14DACD689804}"/>
              </c:ext>
            </c:extLst>
          </c:dPt>
          <c:dPt>
            <c:idx val="2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D-782F-4DD3-9204-14DACD689804}"/>
              </c:ext>
            </c:extLst>
          </c:dPt>
          <c:dPt>
            <c:idx val="2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F-782F-4DD3-9204-14DACD689804}"/>
              </c:ext>
            </c:extLst>
          </c:dPt>
          <c:dPt>
            <c:idx val="2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1-782F-4DD3-9204-14DACD689804}"/>
              </c:ext>
            </c:extLst>
          </c:dPt>
          <c:dPt>
            <c:idx val="2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3-782F-4DD3-9204-14DACD689804}"/>
              </c:ext>
            </c:extLst>
          </c:dPt>
          <c:dPt>
            <c:idx val="2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5-782F-4DD3-9204-14DACD689804}"/>
              </c:ext>
            </c:extLst>
          </c:dPt>
          <c:dPt>
            <c:idx val="2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7-782F-4DD3-9204-14DACD689804}"/>
              </c:ext>
            </c:extLst>
          </c:dPt>
          <c:dPt>
            <c:idx val="2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9-782F-4DD3-9204-14DACD689804}"/>
              </c:ext>
            </c:extLst>
          </c:dPt>
          <c:dPt>
            <c:idx val="2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B-782F-4DD3-9204-14DACD689804}"/>
              </c:ext>
            </c:extLst>
          </c:dPt>
          <c:dPt>
            <c:idx val="2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D-782F-4DD3-9204-14DACD689804}"/>
              </c:ext>
            </c:extLst>
          </c:dPt>
          <c:dPt>
            <c:idx val="2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F-782F-4DD3-9204-14DACD689804}"/>
              </c:ext>
            </c:extLst>
          </c:dPt>
          <c:dPt>
            <c:idx val="2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1-782F-4DD3-9204-14DACD689804}"/>
              </c:ext>
            </c:extLst>
          </c:dPt>
          <c:dPt>
            <c:idx val="2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3-782F-4DD3-9204-14DACD689804}"/>
              </c:ext>
            </c:extLst>
          </c:dPt>
          <c:dPt>
            <c:idx val="2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5-782F-4DD3-9204-14DACD689804}"/>
              </c:ext>
            </c:extLst>
          </c:dPt>
          <c:dPt>
            <c:idx val="2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7-782F-4DD3-9204-14DACD689804}"/>
              </c:ext>
            </c:extLst>
          </c:dPt>
          <c:dPt>
            <c:idx val="3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9-782F-4DD3-9204-14DACD689804}"/>
              </c:ext>
            </c:extLst>
          </c:dPt>
          <c:dPt>
            <c:idx val="3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B-782F-4DD3-9204-14DACD689804}"/>
              </c:ext>
            </c:extLst>
          </c:dPt>
          <c:dPt>
            <c:idx val="3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D-782F-4DD3-9204-14DACD689804}"/>
              </c:ext>
            </c:extLst>
          </c:dPt>
          <c:dPt>
            <c:idx val="3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F-782F-4DD3-9204-14DACD689804}"/>
              </c:ext>
            </c:extLst>
          </c:dPt>
          <c:dPt>
            <c:idx val="3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1-782F-4DD3-9204-14DACD689804}"/>
              </c:ext>
            </c:extLst>
          </c:dPt>
          <c:dPt>
            <c:idx val="3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3-782F-4DD3-9204-14DACD689804}"/>
              </c:ext>
            </c:extLst>
          </c:dPt>
          <c:dPt>
            <c:idx val="3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5-782F-4DD3-9204-14DACD689804}"/>
              </c:ext>
            </c:extLst>
          </c:dPt>
          <c:dPt>
            <c:idx val="3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7-782F-4DD3-9204-14DACD689804}"/>
              </c:ext>
            </c:extLst>
          </c:dPt>
          <c:dPt>
            <c:idx val="3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9-782F-4DD3-9204-14DACD689804}"/>
              </c:ext>
            </c:extLst>
          </c:dPt>
          <c:dPt>
            <c:idx val="3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B-782F-4DD3-9204-14DACD689804}"/>
              </c:ext>
            </c:extLst>
          </c:dPt>
          <c:dPt>
            <c:idx val="3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D-782F-4DD3-9204-14DACD689804}"/>
              </c:ext>
            </c:extLst>
          </c:dPt>
          <c:dPt>
            <c:idx val="3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F-782F-4DD3-9204-14DACD689804}"/>
              </c:ext>
            </c:extLst>
          </c:dPt>
          <c:dPt>
            <c:idx val="3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1-782F-4DD3-9204-14DACD689804}"/>
              </c:ext>
            </c:extLst>
          </c:dPt>
          <c:dPt>
            <c:idx val="3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3-782F-4DD3-9204-14DACD689804}"/>
              </c:ext>
            </c:extLst>
          </c:dPt>
          <c:dPt>
            <c:idx val="3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5-782F-4DD3-9204-14DACD689804}"/>
              </c:ext>
            </c:extLst>
          </c:dPt>
          <c:dPt>
            <c:idx val="3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7-782F-4DD3-9204-14DACD689804}"/>
              </c:ext>
            </c:extLst>
          </c:dPt>
          <c:dPt>
            <c:idx val="3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9-782F-4DD3-9204-14DACD689804}"/>
              </c:ext>
            </c:extLst>
          </c:dPt>
          <c:dPt>
            <c:idx val="3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B-782F-4DD3-9204-14DACD689804}"/>
              </c:ext>
            </c:extLst>
          </c:dPt>
          <c:dPt>
            <c:idx val="3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D-782F-4DD3-9204-14DACD689804}"/>
              </c:ext>
            </c:extLst>
          </c:dPt>
          <c:dPt>
            <c:idx val="3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F-782F-4DD3-9204-14DACD689804}"/>
              </c:ext>
            </c:extLst>
          </c:dPt>
          <c:dPt>
            <c:idx val="3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1-782F-4DD3-9204-14DACD689804}"/>
              </c:ext>
            </c:extLst>
          </c:dPt>
          <c:dPt>
            <c:idx val="3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3-782F-4DD3-9204-14DACD689804}"/>
              </c:ext>
            </c:extLst>
          </c:dPt>
          <c:dPt>
            <c:idx val="3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5-782F-4DD3-9204-14DACD689804}"/>
              </c:ext>
            </c:extLst>
          </c:dPt>
          <c:dPt>
            <c:idx val="3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7-782F-4DD3-9204-14DACD689804}"/>
              </c:ext>
            </c:extLst>
          </c:dPt>
          <c:dPt>
            <c:idx val="3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9-782F-4DD3-9204-14DACD689804}"/>
              </c:ext>
            </c:extLst>
          </c:dPt>
          <c:dPt>
            <c:idx val="3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B-782F-4DD3-9204-14DACD689804}"/>
              </c:ext>
            </c:extLst>
          </c:dPt>
          <c:dPt>
            <c:idx val="3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D-782F-4DD3-9204-14DACD689804}"/>
              </c:ext>
            </c:extLst>
          </c:dPt>
          <c:dPt>
            <c:idx val="3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F-782F-4DD3-9204-14DACD689804}"/>
              </c:ext>
            </c:extLst>
          </c:dPt>
          <c:dPt>
            <c:idx val="3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1-782F-4DD3-9204-14DACD689804}"/>
              </c:ext>
            </c:extLst>
          </c:dPt>
          <c:dPt>
            <c:idx val="3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3-782F-4DD3-9204-14DACD689804}"/>
              </c:ext>
            </c:extLst>
          </c:dPt>
          <c:dPt>
            <c:idx val="3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5-782F-4DD3-9204-14DACD689804}"/>
              </c:ext>
            </c:extLst>
          </c:dPt>
          <c:dPt>
            <c:idx val="3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7-782F-4DD3-9204-14DACD689804}"/>
              </c:ext>
            </c:extLst>
          </c:dPt>
          <c:dPt>
            <c:idx val="3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9-782F-4DD3-9204-14DACD689804}"/>
              </c:ext>
            </c:extLst>
          </c:dPt>
          <c:dPt>
            <c:idx val="3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B-782F-4DD3-9204-14DACD689804}"/>
              </c:ext>
            </c:extLst>
          </c:dPt>
          <c:dPt>
            <c:idx val="3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D-782F-4DD3-9204-14DACD689804}"/>
              </c:ext>
            </c:extLst>
          </c:dPt>
          <c:dPt>
            <c:idx val="3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F-782F-4DD3-9204-14DACD689804}"/>
              </c:ext>
            </c:extLst>
          </c:dPt>
          <c:dPt>
            <c:idx val="3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1-782F-4DD3-9204-14DACD689804}"/>
              </c:ext>
            </c:extLst>
          </c:dPt>
          <c:dPt>
            <c:idx val="3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3-782F-4DD3-9204-14DACD689804}"/>
              </c:ext>
            </c:extLst>
          </c:dPt>
          <c:dPt>
            <c:idx val="3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5-782F-4DD3-9204-14DACD689804}"/>
              </c:ext>
            </c:extLst>
          </c:dPt>
          <c:dPt>
            <c:idx val="3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7-782F-4DD3-9204-14DACD689804}"/>
              </c:ext>
            </c:extLst>
          </c:dPt>
          <c:dPt>
            <c:idx val="3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9-782F-4DD3-9204-14DACD689804}"/>
              </c:ext>
            </c:extLst>
          </c:dPt>
          <c:dPt>
            <c:idx val="3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B-782F-4DD3-9204-14DACD689804}"/>
              </c:ext>
            </c:extLst>
          </c:dPt>
          <c:dPt>
            <c:idx val="3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D-782F-4DD3-9204-14DACD689804}"/>
              </c:ext>
            </c:extLst>
          </c:dPt>
          <c:dPt>
            <c:idx val="3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F-782F-4DD3-9204-14DACD689804}"/>
              </c:ext>
            </c:extLst>
          </c:dPt>
          <c:dPt>
            <c:idx val="3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1-782F-4DD3-9204-14DACD689804}"/>
              </c:ext>
            </c:extLst>
          </c:dPt>
          <c:dPt>
            <c:idx val="3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3-782F-4DD3-9204-14DACD689804}"/>
              </c:ext>
            </c:extLst>
          </c:dPt>
          <c:dPt>
            <c:idx val="3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5-782F-4DD3-9204-14DACD689804}"/>
              </c:ext>
            </c:extLst>
          </c:dPt>
          <c:dPt>
            <c:idx val="3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7-782F-4DD3-9204-14DACD689804}"/>
              </c:ext>
            </c:extLst>
          </c:dPt>
          <c:dPt>
            <c:idx val="3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9-782F-4DD3-9204-14DACD689804}"/>
              </c:ext>
            </c:extLst>
          </c:dPt>
          <c:dPt>
            <c:idx val="3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B-782F-4DD3-9204-14DACD689804}"/>
              </c:ext>
            </c:extLst>
          </c:dPt>
          <c:dPt>
            <c:idx val="3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D-782F-4DD3-9204-14DACD689804}"/>
              </c:ext>
            </c:extLst>
          </c:dPt>
          <c:dPt>
            <c:idx val="3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F-782F-4DD3-9204-14DACD689804}"/>
              </c:ext>
            </c:extLst>
          </c:dPt>
          <c:dPt>
            <c:idx val="3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1-782F-4DD3-9204-14DACD689804}"/>
              </c:ext>
            </c:extLst>
          </c:dPt>
          <c:dPt>
            <c:idx val="3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3-782F-4DD3-9204-14DACD689804}"/>
              </c:ext>
            </c:extLst>
          </c:dPt>
          <c:dPt>
            <c:idx val="3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5-782F-4DD3-9204-14DACD689804}"/>
              </c:ext>
            </c:extLst>
          </c:dPt>
          <c:dPt>
            <c:idx val="3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7-782F-4DD3-9204-14DACD689804}"/>
              </c:ext>
            </c:extLst>
          </c:dPt>
          <c:dPt>
            <c:idx val="3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9-782F-4DD3-9204-14DACD689804}"/>
              </c:ext>
            </c:extLst>
          </c:dPt>
          <c:dPt>
            <c:idx val="3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B-782F-4DD3-9204-14DACD689804}"/>
              </c:ext>
            </c:extLst>
          </c:dPt>
          <c:dPt>
            <c:idx val="3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D-782F-4DD3-9204-14DACD689804}"/>
              </c:ext>
            </c:extLst>
          </c:dPt>
          <c:dPt>
            <c:idx val="3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F-782F-4DD3-9204-14DACD689804}"/>
              </c:ext>
            </c:extLst>
          </c:dPt>
          <c:dPt>
            <c:idx val="3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1-782F-4DD3-9204-14DACD689804}"/>
              </c:ext>
            </c:extLst>
          </c:dPt>
          <c:dPt>
            <c:idx val="3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3-782F-4DD3-9204-14DACD689804}"/>
              </c:ext>
            </c:extLst>
          </c:dPt>
          <c:dPt>
            <c:idx val="3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5-782F-4DD3-9204-14DACD689804}"/>
              </c:ext>
            </c:extLst>
          </c:dPt>
          <c:dPt>
            <c:idx val="3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7-782F-4DD3-9204-14DACD689804}"/>
              </c:ext>
            </c:extLst>
          </c:dPt>
          <c:dPt>
            <c:idx val="3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9-782F-4DD3-9204-14DACD689804}"/>
              </c:ext>
            </c:extLst>
          </c:dPt>
          <c:dPt>
            <c:idx val="3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B-782F-4DD3-9204-14DACD689804}"/>
              </c:ext>
            </c:extLst>
          </c:dPt>
          <c:dPt>
            <c:idx val="3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D-782F-4DD3-9204-14DACD689804}"/>
              </c:ext>
            </c:extLst>
          </c:dPt>
          <c:dPt>
            <c:idx val="3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F-782F-4DD3-9204-14DACD689804}"/>
              </c:ext>
            </c:extLst>
          </c:dPt>
          <c:dPt>
            <c:idx val="3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1-782F-4DD3-9204-14DACD689804}"/>
              </c:ext>
            </c:extLst>
          </c:dPt>
          <c:dPt>
            <c:idx val="3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3-782F-4DD3-9204-14DACD689804}"/>
              </c:ext>
            </c:extLst>
          </c:dPt>
          <c:dPt>
            <c:idx val="3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5-782F-4DD3-9204-14DACD689804}"/>
              </c:ext>
            </c:extLst>
          </c:dPt>
          <c:dPt>
            <c:idx val="3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7-782F-4DD3-9204-14DACD689804}"/>
              </c:ext>
            </c:extLst>
          </c:dPt>
          <c:dPt>
            <c:idx val="3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9-782F-4DD3-9204-14DACD689804}"/>
              </c:ext>
            </c:extLst>
          </c:dPt>
          <c:dPt>
            <c:idx val="3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B-782F-4DD3-9204-14DACD689804}"/>
              </c:ext>
            </c:extLst>
          </c:dPt>
          <c:dPt>
            <c:idx val="3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D-782F-4DD3-9204-14DACD689804}"/>
              </c:ext>
            </c:extLst>
          </c:dPt>
          <c:dPt>
            <c:idx val="3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F-782F-4DD3-9204-14DACD689804}"/>
              </c:ext>
            </c:extLst>
          </c:dPt>
          <c:dPt>
            <c:idx val="3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1-782F-4DD3-9204-14DACD689804}"/>
              </c:ext>
            </c:extLst>
          </c:dPt>
          <c:dPt>
            <c:idx val="3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3-782F-4DD3-9204-14DACD689804}"/>
              </c:ext>
            </c:extLst>
          </c:dPt>
          <c:dPt>
            <c:idx val="3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5-782F-4DD3-9204-14DACD689804}"/>
              </c:ext>
            </c:extLst>
          </c:dPt>
          <c:dPt>
            <c:idx val="3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7-782F-4DD3-9204-14DACD689804}"/>
              </c:ext>
            </c:extLst>
          </c:dPt>
          <c:dPt>
            <c:idx val="3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9-782F-4DD3-9204-14DACD689804}"/>
              </c:ext>
            </c:extLst>
          </c:dPt>
          <c:dPt>
            <c:idx val="3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B-782F-4DD3-9204-14DACD689804}"/>
              </c:ext>
            </c:extLst>
          </c:dPt>
          <c:dPt>
            <c:idx val="3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D-782F-4DD3-9204-14DACD689804}"/>
              </c:ext>
            </c:extLst>
          </c:dPt>
          <c:dPt>
            <c:idx val="3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F-782F-4DD3-9204-14DACD689804}"/>
              </c:ext>
            </c:extLst>
          </c:dPt>
          <c:dPt>
            <c:idx val="3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1-782F-4DD3-9204-14DACD689804}"/>
              </c:ext>
            </c:extLst>
          </c:dPt>
          <c:dPt>
            <c:idx val="3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3-782F-4DD3-9204-14DACD689804}"/>
              </c:ext>
            </c:extLst>
          </c:dPt>
          <c:dPt>
            <c:idx val="3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5-782F-4DD3-9204-14DACD689804}"/>
              </c:ext>
            </c:extLst>
          </c:dPt>
          <c:dPt>
            <c:idx val="3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7-782F-4DD3-9204-14DACD689804}"/>
              </c:ext>
            </c:extLst>
          </c:dPt>
          <c:dPt>
            <c:idx val="3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9-782F-4DD3-9204-14DACD689804}"/>
              </c:ext>
            </c:extLst>
          </c:dPt>
          <c:dPt>
            <c:idx val="3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B-782F-4DD3-9204-14DACD689804}"/>
              </c:ext>
            </c:extLst>
          </c:dPt>
          <c:dPt>
            <c:idx val="3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D-782F-4DD3-9204-14DACD689804}"/>
              </c:ext>
            </c:extLst>
          </c:dPt>
          <c:dPt>
            <c:idx val="3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F-782F-4DD3-9204-14DACD689804}"/>
              </c:ext>
            </c:extLst>
          </c:dPt>
          <c:dPt>
            <c:idx val="3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1-782F-4DD3-9204-14DACD689804}"/>
              </c:ext>
            </c:extLst>
          </c:dPt>
          <c:dPt>
            <c:idx val="3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3-782F-4DD3-9204-14DACD689804}"/>
              </c:ext>
            </c:extLst>
          </c:dPt>
          <c:dPt>
            <c:idx val="3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5-782F-4DD3-9204-14DACD689804}"/>
              </c:ext>
            </c:extLst>
          </c:dPt>
          <c:dPt>
            <c:idx val="3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7-782F-4DD3-9204-14DACD689804}"/>
              </c:ext>
            </c:extLst>
          </c:dPt>
          <c:dPt>
            <c:idx val="3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9-782F-4DD3-9204-14DACD689804}"/>
              </c:ext>
            </c:extLst>
          </c:dPt>
          <c:dPt>
            <c:idx val="3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B-782F-4DD3-9204-14DACD689804}"/>
              </c:ext>
            </c:extLst>
          </c:dPt>
          <c:dPt>
            <c:idx val="3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D-782F-4DD3-9204-14DACD689804}"/>
              </c:ext>
            </c:extLst>
          </c:dPt>
          <c:dPt>
            <c:idx val="3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F-782F-4DD3-9204-14DACD689804}"/>
              </c:ext>
            </c:extLst>
          </c:dPt>
          <c:dPt>
            <c:idx val="4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1-782F-4DD3-9204-14DACD689804}"/>
              </c:ext>
            </c:extLst>
          </c:dPt>
          <c:dPt>
            <c:idx val="4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3-782F-4DD3-9204-14DACD689804}"/>
              </c:ext>
            </c:extLst>
          </c:dPt>
          <c:dPt>
            <c:idx val="4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5-782F-4DD3-9204-14DACD689804}"/>
              </c:ext>
            </c:extLst>
          </c:dPt>
          <c:dPt>
            <c:idx val="4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7-782F-4DD3-9204-14DACD689804}"/>
              </c:ext>
            </c:extLst>
          </c:dPt>
          <c:dPt>
            <c:idx val="4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9-782F-4DD3-9204-14DACD689804}"/>
              </c:ext>
            </c:extLst>
          </c:dPt>
          <c:dPt>
            <c:idx val="4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B-782F-4DD3-9204-14DACD689804}"/>
              </c:ext>
            </c:extLst>
          </c:dPt>
          <c:dPt>
            <c:idx val="4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D-782F-4DD3-9204-14DACD689804}"/>
              </c:ext>
            </c:extLst>
          </c:dPt>
          <c:dPt>
            <c:idx val="4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F-782F-4DD3-9204-14DACD689804}"/>
              </c:ext>
            </c:extLst>
          </c:dPt>
          <c:dPt>
            <c:idx val="4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1-782F-4DD3-9204-14DACD689804}"/>
              </c:ext>
            </c:extLst>
          </c:dPt>
          <c:dPt>
            <c:idx val="4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3-782F-4DD3-9204-14DACD689804}"/>
              </c:ext>
            </c:extLst>
          </c:dPt>
          <c:dPt>
            <c:idx val="4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5-782F-4DD3-9204-14DACD689804}"/>
              </c:ext>
            </c:extLst>
          </c:dPt>
          <c:dPt>
            <c:idx val="4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7-782F-4DD3-9204-14DACD689804}"/>
              </c:ext>
            </c:extLst>
          </c:dPt>
          <c:dPt>
            <c:idx val="4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9-782F-4DD3-9204-14DACD689804}"/>
              </c:ext>
            </c:extLst>
          </c:dPt>
          <c:dPt>
            <c:idx val="4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B-782F-4DD3-9204-14DACD689804}"/>
              </c:ext>
            </c:extLst>
          </c:dPt>
          <c:dPt>
            <c:idx val="4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D-782F-4DD3-9204-14DACD689804}"/>
              </c:ext>
            </c:extLst>
          </c:dPt>
          <c:dPt>
            <c:idx val="4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F-782F-4DD3-9204-14DACD689804}"/>
              </c:ext>
            </c:extLst>
          </c:dPt>
          <c:dPt>
            <c:idx val="4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1-782F-4DD3-9204-14DACD689804}"/>
              </c:ext>
            </c:extLst>
          </c:dPt>
          <c:dPt>
            <c:idx val="4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3-782F-4DD3-9204-14DACD689804}"/>
              </c:ext>
            </c:extLst>
          </c:dPt>
          <c:dPt>
            <c:idx val="4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5-782F-4DD3-9204-14DACD689804}"/>
              </c:ext>
            </c:extLst>
          </c:dPt>
          <c:dPt>
            <c:idx val="4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7-782F-4DD3-9204-14DACD689804}"/>
              </c:ext>
            </c:extLst>
          </c:dPt>
          <c:dPt>
            <c:idx val="4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9-782F-4DD3-9204-14DACD689804}"/>
              </c:ext>
            </c:extLst>
          </c:dPt>
          <c:dPt>
            <c:idx val="4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B-782F-4DD3-9204-14DACD689804}"/>
              </c:ext>
            </c:extLst>
          </c:dPt>
          <c:dPt>
            <c:idx val="4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D-782F-4DD3-9204-14DACD689804}"/>
              </c:ext>
            </c:extLst>
          </c:dPt>
          <c:dPt>
            <c:idx val="4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F-782F-4DD3-9204-14DACD689804}"/>
              </c:ext>
            </c:extLst>
          </c:dPt>
          <c:dPt>
            <c:idx val="4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1-782F-4DD3-9204-14DACD689804}"/>
              </c:ext>
            </c:extLst>
          </c:dPt>
          <c:dPt>
            <c:idx val="4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3-782F-4DD3-9204-14DACD689804}"/>
              </c:ext>
            </c:extLst>
          </c:dPt>
          <c:dPt>
            <c:idx val="4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5-782F-4DD3-9204-14DACD689804}"/>
              </c:ext>
            </c:extLst>
          </c:dPt>
          <c:dPt>
            <c:idx val="4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7-782F-4DD3-9204-14DACD689804}"/>
              </c:ext>
            </c:extLst>
          </c:dPt>
          <c:dPt>
            <c:idx val="4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9-782F-4DD3-9204-14DACD689804}"/>
              </c:ext>
            </c:extLst>
          </c:dPt>
          <c:dPt>
            <c:idx val="4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B-782F-4DD3-9204-14DACD689804}"/>
              </c:ext>
            </c:extLst>
          </c:dPt>
          <c:dPt>
            <c:idx val="4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D-782F-4DD3-9204-14DACD689804}"/>
              </c:ext>
            </c:extLst>
          </c:dPt>
          <c:dPt>
            <c:idx val="4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F-782F-4DD3-9204-14DACD689804}"/>
              </c:ext>
            </c:extLst>
          </c:dPt>
          <c:dPt>
            <c:idx val="4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1-782F-4DD3-9204-14DACD689804}"/>
              </c:ext>
            </c:extLst>
          </c:dPt>
          <c:dPt>
            <c:idx val="4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3-782F-4DD3-9204-14DACD689804}"/>
              </c:ext>
            </c:extLst>
          </c:dPt>
          <c:dPt>
            <c:idx val="4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5-782F-4DD3-9204-14DACD689804}"/>
              </c:ext>
            </c:extLst>
          </c:dPt>
          <c:dPt>
            <c:idx val="4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7-782F-4DD3-9204-14DACD689804}"/>
              </c:ext>
            </c:extLst>
          </c:dPt>
          <c:dPt>
            <c:idx val="4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9-782F-4DD3-9204-14DACD689804}"/>
              </c:ext>
            </c:extLst>
          </c:dPt>
          <c:dPt>
            <c:idx val="4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B-782F-4DD3-9204-14DACD689804}"/>
              </c:ext>
            </c:extLst>
          </c:dPt>
          <c:dPt>
            <c:idx val="4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D-782F-4DD3-9204-14DACD689804}"/>
              </c:ext>
            </c:extLst>
          </c:dPt>
          <c:dPt>
            <c:idx val="4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F-782F-4DD3-9204-14DACD689804}"/>
              </c:ext>
            </c:extLst>
          </c:dPt>
          <c:dPt>
            <c:idx val="4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1-782F-4DD3-9204-14DACD689804}"/>
              </c:ext>
            </c:extLst>
          </c:dPt>
          <c:dPt>
            <c:idx val="4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3-782F-4DD3-9204-14DACD689804}"/>
              </c:ext>
            </c:extLst>
          </c:dPt>
          <c:dPt>
            <c:idx val="4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5-782F-4DD3-9204-14DACD689804}"/>
              </c:ext>
            </c:extLst>
          </c:dPt>
          <c:dPt>
            <c:idx val="4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7-782F-4DD3-9204-14DACD689804}"/>
              </c:ext>
            </c:extLst>
          </c:dPt>
          <c:dPt>
            <c:idx val="4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9-782F-4DD3-9204-14DACD689804}"/>
              </c:ext>
            </c:extLst>
          </c:dPt>
          <c:dPt>
            <c:idx val="4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B-782F-4DD3-9204-14DACD689804}"/>
              </c:ext>
            </c:extLst>
          </c:dPt>
          <c:dPt>
            <c:idx val="4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D-782F-4DD3-9204-14DACD689804}"/>
              </c:ext>
            </c:extLst>
          </c:dPt>
          <c:dPt>
            <c:idx val="4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F-782F-4DD3-9204-14DACD689804}"/>
              </c:ext>
            </c:extLst>
          </c:dPt>
          <c:dPt>
            <c:idx val="4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1-782F-4DD3-9204-14DACD689804}"/>
              </c:ext>
            </c:extLst>
          </c:dPt>
          <c:dPt>
            <c:idx val="4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3-782F-4DD3-9204-14DACD689804}"/>
              </c:ext>
            </c:extLst>
          </c:dPt>
          <c:dPt>
            <c:idx val="4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5-782F-4DD3-9204-14DACD689804}"/>
              </c:ext>
            </c:extLst>
          </c:dPt>
          <c:dPt>
            <c:idx val="4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7-782F-4DD3-9204-14DACD689804}"/>
              </c:ext>
            </c:extLst>
          </c:dPt>
          <c:dPt>
            <c:idx val="4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9-782F-4DD3-9204-14DACD689804}"/>
              </c:ext>
            </c:extLst>
          </c:dPt>
          <c:dPt>
            <c:idx val="4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B-782F-4DD3-9204-14DACD689804}"/>
              </c:ext>
            </c:extLst>
          </c:dPt>
          <c:dPt>
            <c:idx val="4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D-782F-4DD3-9204-14DACD689804}"/>
              </c:ext>
            </c:extLst>
          </c:dPt>
          <c:dPt>
            <c:idx val="4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F-782F-4DD3-9204-14DACD689804}"/>
              </c:ext>
            </c:extLst>
          </c:dPt>
          <c:dPt>
            <c:idx val="4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1-782F-4DD3-9204-14DACD689804}"/>
              </c:ext>
            </c:extLst>
          </c:dPt>
          <c:dPt>
            <c:idx val="4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3-782F-4DD3-9204-14DACD689804}"/>
              </c:ext>
            </c:extLst>
          </c:dPt>
          <c:dPt>
            <c:idx val="4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5-782F-4DD3-9204-14DACD689804}"/>
              </c:ext>
            </c:extLst>
          </c:dPt>
          <c:dPt>
            <c:idx val="4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7-782F-4DD3-9204-14DACD689804}"/>
              </c:ext>
            </c:extLst>
          </c:dPt>
          <c:dPt>
            <c:idx val="4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9-782F-4DD3-9204-14DACD689804}"/>
              </c:ext>
            </c:extLst>
          </c:dPt>
          <c:dPt>
            <c:idx val="4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B-782F-4DD3-9204-14DACD689804}"/>
              </c:ext>
            </c:extLst>
          </c:dPt>
          <c:dPt>
            <c:idx val="4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D-782F-4DD3-9204-14DACD689804}"/>
              </c:ext>
            </c:extLst>
          </c:dPt>
          <c:dPt>
            <c:idx val="4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F-782F-4DD3-9204-14DACD689804}"/>
              </c:ext>
            </c:extLst>
          </c:dPt>
          <c:dPt>
            <c:idx val="4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1-782F-4DD3-9204-14DACD689804}"/>
              </c:ext>
            </c:extLst>
          </c:dPt>
          <c:dPt>
            <c:idx val="4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3-782F-4DD3-9204-14DACD689804}"/>
              </c:ext>
            </c:extLst>
          </c:dPt>
          <c:dPt>
            <c:idx val="4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5-782F-4DD3-9204-14DACD689804}"/>
              </c:ext>
            </c:extLst>
          </c:dPt>
          <c:dPt>
            <c:idx val="4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7-782F-4DD3-9204-14DACD689804}"/>
              </c:ext>
            </c:extLst>
          </c:dPt>
          <c:dPt>
            <c:idx val="4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9-782F-4DD3-9204-14DACD689804}"/>
              </c:ext>
            </c:extLst>
          </c:dPt>
          <c:dPt>
            <c:idx val="4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B-782F-4DD3-9204-14DACD689804}"/>
              </c:ext>
            </c:extLst>
          </c:dPt>
          <c:dPt>
            <c:idx val="4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D-782F-4DD3-9204-14DACD689804}"/>
              </c:ext>
            </c:extLst>
          </c:dPt>
          <c:dPt>
            <c:idx val="4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F-782F-4DD3-9204-14DACD689804}"/>
              </c:ext>
            </c:extLst>
          </c:dPt>
          <c:dPt>
            <c:idx val="4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1-782F-4DD3-9204-14DACD689804}"/>
              </c:ext>
            </c:extLst>
          </c:dPt>
          <c:dPt>
            <c:idx val="4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3-782F-4DD3-9204-14DACD689804}"/>
              </c:ext>
            </c:extLst>
          </c:dPt>
          <c:dPt>
            <c:idx val="4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5-782F-4DD3-9204-14DACD689804}"/>
              </c:ext>
            </c:extLst>
          </c:dPt>
          <c:dPt>
            <c:idx val="4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7-782F-4DD3-9204-14DACD689804}"/>
              </c:ext>
            </c:extLst>
          </c:dPt>
          <c:dPt>
            <c:idx val="4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9-782F-4DD3-9204-14DACD689804}"/>
              </c:ext>
            </c:extLst>
          </c:dPt>
          <c:dPt>
            <c:idx val="4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B-782F-4DD3-9204-14DACD689804}"/>
              </c:ext>
            </c:extLst>
          </c:dPt>
          <c:dPt>
            <c:idx val="4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D-782F-4DD3-9204-14DACD689804}"/>
              </c:ext>
            </c:extLst>
          </c:dPt>
          <c:dPt>
            <c:idx val="4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F-782F-4DD3-9204-14DACD689804}"/>
              </c:ext>
            </c:extLst>
          </c:dPt>
          <c:dPt>
            <c:idx val="4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1-782F-4DD3-9204-14DACD689804}"/>
              </c:ext>
            </c:extLst>
          </c:dPt>
          <c:dPt>
            <c:idx val="4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3-782F-4DD3-9204-14DACD689804}"/>
              </c:ext>
            </c:extLst>
          </c:dPt>
          <c:dPt>
            <c:idx val="4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5-782F-4DD3-9204-14DACD689804}"/>
              </c:ext>
            </c:extLst>
          </c:dPt>
          <c:dPt>
            <c:idx val="4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7-782F-4DD3-9204-14DACD689804}"/>
              </c:ext>
            </c:extLst>
          </c:dPt>
          <c:dPt>
            <c:idx val="4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9-782F-4DD3-9204-14DACD689804}"/>
              </c:ext>
            </c:extLst>
          </c:dPt>
          <c:dPt>
            <c:idx val="4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B-782F-4DD3-9204-14DACD689804}"/>
              </c:ext>
            </c:extLst>
          </c:dPt>
          <c:dPt>
            <c:idx val="4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D-782F-4DD3-9204-14DACD689804}"/>
              </c:ext>
            </c:extLst>
          </c:dPt>
          <c:dPt>
            <c:idx val="4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F-782F-4DD3-9204-14DACD689804}"/>
              </c:ext>
            </c:extLst>
          </c:dPt>
          <c:dPt>
            <c:idx val="4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1-782F-4DD3-9204-14DACD689804}"/>
              </c:ext>
            </c:extLst>
          </c:dPt>
          <c:dPt>
            <c:idx val="4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3-782F-4DD3-9204-14DACD689804}"/>
              </c:ext>
            </c:extLst>
          </c:dPt>
          <c:dPt>
            <c:idx val="4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5-782F-4DD3-9204-14DACD689804}"/>
              </c:ext>
            </c:extLst>
          </c:dPt>
          <c:dPt>
            <c:idx val="4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7-782F-4DD3-9204-14DACD689804}"/>
              </c:ext>
            </c:extLst>
          </c:dPt>
          <c:dPt>
            <c:idx val="4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9-782F-4DD3-9204-14DACD689804}"/>
              </c:ext>
            </c:extLst>
          </c:dPt>
          <c:dPt>
            <c:idx val="4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B-782F-4DD3-9204-14DACD689804}"/>
              </c:ext>
            </c:extLst>
          </c:dPt>
          <c:dPt>
            <c:idx val="4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D-782F-4DD3-9204-14DACD689804}"/>
              </c:ext>
            </c:extLst>
          </c:dPt>
          <c:dPt>
            <c:idx val="4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F-782F-4DD3-9204-14DACD689804}"/>
              </c:ext>
            </c:extLst>
          </c:dPt>
          <c:dPt>
            <c:idx val="4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1-782F-4DD3-9204-14DACD689804}"/>
              </c:ext>
            </c:extLst>
          </c:dPt>
          <c:dPt>
            <c:idx val="4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3-782F-4DD3-9204-14DACD689804}"/>
              </c:ext>
            </c:extLst>
          </c:dPt>
          <c:dPt>
            <c:idx val="4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5-782F-4DD3-9204-14DACD689804}"/>
              </c:ext>
            </c:extLst>
          </c:dPt>
          <c:dPt>
            <c:idx val="4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7-782F-4DD3-9204-14DACD689804}"/>
              </c:ext>
            </c:extLst>
          </c:dPt>
          <c:dPt>
            <c:idx val="5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9-782F-4DD3-9204-14DACD689804}"/>
              </c:ext>
            </c:extLst>
          </c:dPt>
          <c:dPt>
            <c:idx val="5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B-782F-4DD3-9204-14DACD689804}"/>
              </c:ext>
            </c:extLst>
          </c:dPt>
          <c:dPt>
            <c:idx val="5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D-782F-4DD3-9204-14DACD689804}"/>
              </c:ext>
            </c:extLst>
          </c:dPt>
          <c:dPt>
            <c:idx val="5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F-782F-4DD3-9204-14DACD689804}"/>
              </c:ext>
            </c:extLst>
          </c:dPt>
          <c:dPt>
            <c:idx val="5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1-782F-4DD3-9204-14DACD689804}"/>
              </c:ext>
            </c:extLst>
          </c:dPt>
          <c:dPt>
            <c:idx val="5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3-782F-4DD3-9204-14DACD689804}"/>
              </c:ext>
            </c:extLst>
          </c:dPt>
          <c:dPt>
            <c:idx val="5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5-782F-4DD3-9204-14DACD689804}"/>
              </c:ext>
            </c:extLst>
          </c:dPt>
          <c:dPt>
            <c:idx val="5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7-782F-4DD3-9204-14DACD689804}"/>
              </c:ext>
            </c:extLst>
          </c:dPt>
          <c:dPt>
            <c:idx val="5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9-782F-4DD3-9204-14DACD689804}"/>
              </c:ext>
            </c:extLst>
          </c:dPt>
          <c:dPt>
            <c:idx val="5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B-782F-4DD3-9204-14DACD689804}"/>
              </c:ext>
            </c:extLst>
          </c:dPt>
          <c:dPt>
            <c:idx val="5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D-782F-4DD3-9204-14DACD689804}"/>
              </c:ext>
            </c:extLst>
          </c:dPt>
          <c:dPt>
            <c:idx val="5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F-782F-4DD3-9204-14DACD689804}"/>
              </c:ext>
            </c:extLst>
          </c:dPt>
          <c:dPt>
            <c:idx val="5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1-782F-4DD3-9204-14DACD689804}"/>
              </c:ext>
            </c:extLst>
          </c:dPt>
          <c:dPt>
            <c:idx val="5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3-782F-4DD3-9204-14DACD689804}"/>
              </c:ext>
            </c:extLst>
          </c:dPt>
          <c:dPt>
            <c:idx val="5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5-782F-4DD3-9204-14DACD689804}"/>
              </c:ext>
            </c:extLst>
          </c:dPt>
          <c:dPt>
            <c:idx val="5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7-782F-4DD3-9204-14DACD689804}"/>
              </c:ext>
            </c:extLst>
          </c:dPt>
          <c:dPt>
            <c:idx val="5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9-782F-4DD3-9204-14DACD689804}"/>
              </c:ext>
            </c:extLst>
          </c:dPt>
          <c:dPt>
            <c:idx val="5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B-782F-4DD3-9204-14DACD689804}"/>
              </c:ext>
            </c:extLst>
          </c:dPt>
          <c:dPt>
            <c:idx val="5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D-782F-4DD3-9204-14DACD689804}"/>
              </c:ext>
            </c:extLst>
          </c:dPt>
          <c:dPt>
            <c:idx val="5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F-782F-4DD3-9204-14DACD689804}"/>
              </c:ext>
            </c:extLst>
          </c:dPt>
          <c:dPt>
            <c:idx val="5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1-782F-4DD3-9204-14DACD689804}"/>
              </c:ext>
            </c:extLst>
          </c:dPt>
          <c:dPt>
            <c:idx val="5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3-782F-4DD3-9204-14DACD689804}"/>
              </c:ext>
            </c:extLst>
          </c:dPt>
          <c:dPt>
            <c:idx val="5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5-782F-4DD3-9204-14DACD689804}"/>
              </c:ext>
            </c:extLst>
          </c:dPt>
          <c:dPt>
            <c:idx val="5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7-782F-4DD3-9204-14DACD689804}"/>
              </c:ext>
            </c:extLst>
          </c:dPt>
          <c:dPt>
            <c:idx val="5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9-782F-4DD3-9204-14DACD689804}"/>
              </c:ext>
            </c:extLst>
          </c:dPt>
          <c:dPt>
            <c:idx val="5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B-782F-4DD3-9204-14DACD689804}"/>
              </c:ext>
            </c:extLst>
          </c:dPt>
          <c:dPt>
            <c:idx val="5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D-782F-4DD3-9204-14DACD689804}"/>
              </c:ext>
            </c:extLst>
          </c:dPt>
          <c:dPt>
            <c:idx val="5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F-782F-4DD3-9204-14DACD689804}"/>
              </c:ext>
            </c:extLst>
          </c:dPt>
          <c:dPt>
            <c:idx val="5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1-782F-4DD3-9204-14DACD689804}"/>
              </c:ext>
            </c:extLst>
          </c:dPt>
          <c:dPt>
            <c:idx val="5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3-782F-4DD3-9204-14DACD689804}"/>
              </c:ext>
            </c:extLst>
          </c:dPt>
          <c:dPt>
            <c:idx val="5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5-782F-4DD3-9204-14DACD689804}"/>
              </c:ext>
            </c:extLst>
          </c:dPt>
          <c:dPt>
            <c:idx val="5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7-782F-4DD3-9204-14DACD689804}"/>
              </c:ext>
            </c:extLst>
          </c:dPt>
          <c:dPt>
            <c:idx val="5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9-782F-4DD3-9204-14DACD689804}"/>
              </c:ext>
            </c:extLst>
          </c:dPt>
          <c:dPt>
            <c:idx val="5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B-782F-4DD3-9204-14DACD689804}"/>
              </c:ext>
            </c:extLst>
          </c:dPt>
          <c:dPt>
            <c:idx val="5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D-782F-4DD3-9204-14DACD689804}"/>
              </c:ext>
            </c:extLst>
          </c:dPt>
          <c:dPt>
            <c:idx val="5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F-782F-4DD3-9204-14DACD689804}"/>
              </c:ext>
            </c:extLst>
          </c:dPt>
          <c:dPt>
            <c:idx val="5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1-782F-4DD3-9204-14DACD689804}"/>
              </c:ext>
            </c:extLst>
          </c:dPt>
          <c:dPt>
            <c:idx val="5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3-782F-4DD3-9204-14DACD689804}"/>
              </c:ext>
            </c:extLst>
          </c:dPt>
          <c:dPt>
            <c:idx val="5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5-782F-4DD3-9204-14DACD689804}"/>
              </c:ext>
            </c:extLst>
          </c:dPt>
          <c:dPt>
            <c:idx val="5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7-782F-4DD3-9204-14DACD689804}"/>
              </c:ext>
            </c:extLst>
          </c:dPt>
          <c:dPt>
            <c:idx val="5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9-782F-4DD3-9204-14DACD689804}"/>
              </c:ext>
            </c:extLst>
          </c:dPt>
          <c:dPt>
            <c:idx val="5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B-782F-4DD3-9204-14DACD689804}"/>
              </c:ext>
            </c:extLst>
          </c:dPt>
          <c:dPt>
            <c:idx val="5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D-782F-4DD3-9204-14DACD689804}"/>
              </c:ext>
            </c:extLst>
          </c:dPt>
          <c:dPt>
            <c:idx val="5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F-782F-4DD3-9204-14DACD689804}"/>
              </c:ext>
            </c:extLst>
          </c:dPt>
          <c:dPt>
            <c:idx val="5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1-782F-4DD3-9204-14DACD689804}"/>
              </c:ext>
            </c:extLst>
          </c:dPt>
          <c:dPt>
            <c:idx val="5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3-782F-4DD3-9204-14DACD689804}"/>
              </c:ext>
            </c:extLst>
          </c:dPt>
          <c:dPt>
            <c:idx val="5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5-782F-4DD3-9204-14DACD689804}"/>
              </c:ext>
            </c:extLst>
          </c:dPt>
          <c:dPt>
            <c:idx val="5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7-782F-4DD3-9204-14DACD689804}"/>
              </c:ext>
            </c:extLst>
          </c:dPt>
          <c:dPt>
            <c:idx val="5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9-782F-4DD3-9204-14DACD689804}"/>
              </c:ext>
            </c:extLst>
          </c:dPt>
          <c:dPt>
            <c:idx val="5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B-782F-4DD3-9204-14DACD689804}"/>
              </c:ext>
            </c:extLst>
          </c:dPt>
          <c:dPt>
            <c:idx val="5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D-782F-4DD3-9204-14DACD689804}"/>
              </c:ext>
            </c:extLst>
          </c:dPt>
          <c:dPt>
            <c:idx val="5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F-782F-4DD3-9204-14DACD689804}"/>
              </c:ext>
            </c:extLst>
          </c:dPt>
          <c:dPt>
            <c:idx val="5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1-782F-4DD3-9204-14DACD689804}"/>
              </c:ext>
            </c:extLst>
          </c:dPt>
          <c:dPt>
            <c:idx val="5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3-782F-4DD3-9204-14DACD689804}"/>
              </c:ext>
            </c:extLst>
          </c:dPt>
          <c:dPt>
            <c:idx val="5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5-782F-4DD3-9204-14DACD689804}"/>
              </c:ext>
            </c:extLst>
          </c:dPt>
          <c:dPt>
            <c:idx val="5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7-782F-4DD3-9204-14DACD689804}"/>
              </c:ext>
            </c:extLst>
          </c:dPt>
          <c:dPt>
            <c:idx val="5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9-782F-4DD3-9204-14DACD689804}"/>
              </c:ext>
            </c:extLst>
          </c:dPt>
          <c:dPt>
            <c:idx val="5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B-782F-4DD3-9204-14DACD689804}"/>
              </c:ext>
            </c:extLst>
          </c:dPt>
          <c:dPt>
            <c:idx val="5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D-782F-4DD3-9204-14DACD689804}"/>
              </c:ext>
            </c:extLst>
          </c:dPt>
          <c:dPt>
            <c:idx val="5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F-782F-4DD3-9204-14DACD689804}"/>
              </c:ext>
            </c:extLst>
          </c:dPt>
          <c:dPt>
            <c:idx val="5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1-782F-4DD3-9204-14DACD689804}"/>
              </c:ext>
            </c:extLst>
          </c:dPt>
          <c:dPt>
            <c:idx val="5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3-782F-4DD3-9204-14DACD689804}"/>
              </c:ext>
            </c:extLst>
          </c:dPt>
          <c:dPt>
            <c:idx val="5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5-782F-4DD3-9204-14DACD689804}"/>
              </c:ext>
            </c:extLst>
          </c:dPt>
          <c:dPt>
            <c:idx val="5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7-782F-4DD3-9204-14DACD689804}"/>
              </c:ext>
            </c:extLst>
          </c:dPt>
          <c:dPt>
            <c:idx val="5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9-782F-4DD3-9204-14DACD689804}"/>
              </c:ext>
            </c:extLst>
          </c:dPt>
          <c:dPt>
            <c:idx val="5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B-782F-4DD3-9204-14DACD689804}"/>
              </c:ext>
            </c:extLst>
          </c:dPt>
          <c:dPt>
            <c:idx val="5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D-782F-4DD3-9204-14DACD689804}"/>
              </c:ext>
            </c:extLst>
          </c:dPt>
          <c:dPt>
            <c:idx val="5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F-782F-4DD3-9204-14DACD689804}"/>
              </c:ext>
            </c:extLst>
          </c:dPt>
          <c:dPt>
            <c:idx val="5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1-782F-4DD3-9204-14DACD689804}"/>
              </c:ext>
            </c:extLst>
          </c:dPt>
          <c:dPt>
            <c:idx val="5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3-782F-4DD3-9204-14DACD689804}"/>
              </c:ext>
            </c:extLst>
          </c:dPt>
          <c:dPt>
            <c:idx val="5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5-782F-4DD3-9204-14DACD689804}"/>
              </c:ext>
            </c:extLst>
          </c:dPt>
          <c:dPt>
            <c:idx val="5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7-782F-4DD3-9204-14DACD689804}"/>
              </c:ext>
            </c:extLst>
          </c:dPt>
          <c:dPt>
            <c:idx val="5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9-782F-4DD3-9204-14DACD689804}"/>
              </c:ext>
            </c:extLst>
          </c:dPt>
          <c:dPt>
            <c:idx val="5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B-782F-4DD3-9204-14DACD689804}"/>
              </c:ext>
            </c:extLst>
          </c:dPt>
          <c:dPt>
            <c:idx val="5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D-782F-4DD3-9204-14DACD689804}"/>
              </c:ext>
            </c:extLst>
          </c:dPt>
          <c:dPt>
            <c:idx val="5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F-782F-4DD3-9204-14DACD689804}"/>
              </c:ext>
            </c:extLst>
          </c:dPt>
          <c:dPt>
            <c:idx val="5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1-782F-4DD3-9204-14DACD689804}"/>
              </c:ext>
            </c:extLst>
          </c:dPt>
          <c:dPt>
            <c:idx val="5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3-782F-4DD3-9204-14DACD689804}"/>
              </c:ext>
            </c:extLst>
          </c:dPt>
          <c:dPt>
            <c:idx val="5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5-782F-4DD3-9204-14DACD689804}"/>
              </c:ext>
            </c:extLst>
          </c:dPt>
          <c:dPt>
            <c:idx val="5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7-782F-4DD3-9204-14DACD689804}"/>
              </c:ext>
            </c:extLst>
          </c:dPt>
          <c:dPt>
            <c:idx val="5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9-782F-4DD3-9204-14DACD689804}"/>
              </c:ext>
            </c:extLst>
          </c:dPt>
          <c:dPt>
            <c:idx val="5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B-782F-4DD3-9204-14DACD689804}"/>
              </c:ext>
            </c:extLst>
          </c:dPt>
          <c:dPt>
            <c:idx val="5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D-782F-4DD3-9204-14DACD689804}"/>
              </c:ext>
            </c:extLst>
          </c:dPt>
          <c:dPt>
            <c:idx val="5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F-782F-4DD3-9204-14DACD689804}"/>
              </c:ext>
            </c:extLst>
          </c:dPt>
          <c:dPt>
            <c:idx val="5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1-782F-4DD3-9204-14DACD689804}"/>
              </c:ext>
            </c:extLst>
          </c:dPt>
          <c:dPt>
            <c:idx val="5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3-782F-4DD3-9204-14DACD689804}"/>
              </c:ext>
            </c:extLst>
          </c:dPt>
          <c:dPt>
            <c:idx val="5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5-782F-4DD3-9204-14DACD689804}"/>
              </c:ext>
            </c:extLst>
          </c:dPt>
          <c:dPt>
            <c:idx val="5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7-782F-4DD3-9204-14DACD689804}"/>
              </c:ext>
            </c:extLst>
          </c:dPt>
          <c:dPt>
            <c:idx val="5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9-782F-4DD3-9204-14DACD689804}"/>
              </c:ext>
            </c:extLst>
          </c:dPt>
          <c:dPt>
            <c:idx val="5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B-782F-4DD3-9204-14DACD689804}"/>
              </c:ext>
            </c:extLst>
          </c:dPt>
          <c:dPt>
            <c:idx val="5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D-782F-4DD3-9204-14DACD689804}"/>
              </c:ext>
            </c:extLst>
          </c:dPt>
          <c:dPt>
            <c:idx val="5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F-782F-4DD3-9204-14DACD689804}"/>
              </c:ext>
            </c:extLst>
          </c:dPt>
          <c:dPt>
            <c:idx val="5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1-782F-4DD3-9204-14DACD689804}"/>
              </c:ext>
            </c:extLst>
          </c:dPt>
          <c:dPt>
            <c:idx val="5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3-782F-4DD3-9204-14DACD689804}"/>
              </c:ext>
            </c:extLst>
          </c:dPt>
          <c:dPt>
            <c:idx val="5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5-782F-4DD3-9204-14DACD689804}"/>
              </c:ext>
            </c:extLst>
          </c:dPt>
          <c:dPt>
            <c:idx val="5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7-782F-4DD3-9204-14DACD689804}"/>
              </c:ext>
            </c:extLst>
          </c:dPt>
          <c:dPt>
            <c:idx val="5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9-782F-4DD3-9204-14DACD689804}"/>
              </c:ext>
            </c:extLst>
          </c:dPt>
          <c:dPt>
            <c:idx val="5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B-782F-4DD3-9204-14DACD689804}"/>
              </c:ext>
            </c:extLst>
          </c:dPt>
          <c:dPt>
            <c:idx val="5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D-782F-4DD3-9204-14DACD689804}"/>
              </c:ext>
            </c:extLst>
          </c:dPt>
          <c:dPt>
            <c:idx val="5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F-782F-4DD3-9204-14DACD689804}"/>
              </c:ext>
            </c:extLst>
          </c:dPt>
          <c:dPt>
            <c:idx val="6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1-782F-4DD3-9204-14DACD689804}"/>
              </c:ext>
            </c:extLst>
          </c:dPt>
          <c:dPt>
            <c:idx val="6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3-782F-4DD3-9204-14DACD689804}"/>
              </c:ext>
            </c:extLst>
          </c:dPt>
          <c:dPt>
            <c:idx val="6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5-782F-4DD3-9204-14DACD689804}"/>
              </c:ext>
            </c:extLst>
          </c:dPt>
          <c:dPt>
            <c:idx val="6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7-782F-4DD3-9204-14DACD689804}"/>
              </c:ext>
            </c:extLst>
          </c:dPt>
          <c:dPt>
            <c:idx val="6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9-782F-4DD3-9204-14DACD689804}"/>
              </c:ext>
            </c:extLst>
          </c:dPt>
          <c:dPt>
            <c:idx val="6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B-782F-4DD3-9204-14DACD689804}"/>
              </c:ext>
            </c:extLst>
          </c:dPt>
          <c:dPt>
            <c:idx val="6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D-782F-4DD3-9204-14DACD689804}"/>
              </c:ext>
            </c:extLst>
          </c:dPt>
          <c:dPt>
            <c:idx val="6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F-782F-4DD3-9204-14DACD689804}"/>
              </c:ext>
            </c:extLst>
          </c:dPt>
          <c:dPt>
            <c:idx val="6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1-782F-4DD3-9204-14DACD689804}"/>
              </c:ext>
            </c:extLst>
          </c:dPt>
          <c:dPt>
            <c:idx val="6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3-782F-4DD3-9204-14DACD689804}"/>
              </c:ext>
            </c:extLst>
          </c:dPt>
          <c:dPt>
            <c:idx val="6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5-782F-4DD3-9204-14DACD689804}"/>
              </c:ext>
            </c:extLst>
          </c:dPt>
          <c:dPt>
            <c:idx val="6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7-782F-4DD3-9204-14DACD689804}"/>
              </c:ext>
            </c:extLst>
          </c:dPt>
          <c:dPt>
            <c:idx val="6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9-782F-4DD3-9204-14DACD689804}"/>
              </c:ext>
            </c:extLst>
          </c:dPt>
          <c:dPt>
            <c:idx val="6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B-782F-4DD3-9204-14DACD689804}"/>
              </c:ext>
            </c:extLst>
          </c:dPt>
          <c:dPt>
            <c:idx val="6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D-782F-4DD3-9204-14DACD689804}"/>
              </c:ext>
            </c:extLst>
          </c:dPt>
          <c:dPt>
            <c:idx val="6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F-782F-4DD3-9204-14DACD689804}"/>
              </c:ext>
            </c:extLst>
          </c:dPt>
          <c:dPt>
            <c:idx val="6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1-782F-4DD3-9204-14DACD689804}"/>
              </c:ext>
            </c:extLst>
          </c:dPt>
          <c:dPt>
            <c:idx val="6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3-782F-4DD3-9204-14DACD689804}"/>
              </c:ext>
            </c:extLst>
          </c:dPt>
          <c:dPt>
            <c:idx val="6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5-782F-4DD3-9204-14DACD689804}"/>
              </c:ext>
            </c:extLst>
          </c:dPt>
          <c:dPt>
            <c:idx val="6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7-782F-4DD3-9204-14DACD689804}"/>
              </c:ext>
            </c:extLst>
          </c:dPt>
          <c:dPt>
            <c:idx val="6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9-782F-4DD3-9204-14DACD689804}"/>
              </c:ext>
            </c:extLst>
          </c:dPt>
          <c:dPt>
            <c:idx val="6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B-782F-4DD3-9204-14DACD689804}"/>
              </c:ext>
            </c:extLst>
          </c:dPt>
          <c:dPt>
            <c:idx val="6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D-782F-4DD3-9204-14DACD689804}"/>
              </c:ext>
            </c:extLst>
          </c:dPt>
          <c:dPt>
            <c:idx val="6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F-782F-4DD3-9204-14DACD689804}"/>
              </c:ext>
            </c:extLst>
          </c:dPt>
          <c:dPt>
            <c:idx val="6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1-782F-4DD3-9204-14DACD689804}"/>
              </c:ext>
            </c:extLst>
          </c:dPt>
          <c:dPt>
            <c:idx val="6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3-782F-4DD3-9204-14DACD689804}"/>
              </c:ext>
            </c:extLst>
          </c:dPt>
          <c:dPt>
            <c:idx val="6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5-782F-4DD3-9204-14DACD689804}"/>
              </c:ext>
            </c:extLst>
          </c:dPt>
          <c:dPt>
            <c:idx val="6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7-782F-4DD3-9204-14DACD689804}"/>
              </c:ext>
            </c:extLst>
          </c:dPt>
          <c:dPt>
            <c:idx val="6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9-782F-4DD3-9204-14DACD689804}"/>
              </c:ext>
            </c:extLst>
          </c:dPt>
          <c:dPt>
            <c:idx val="6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B-782F-4DD3-9204-14DACD689804}"/>
              </c:ext>
            </c:extLst>
          </c:dPt>
          <c:dPt>
            <c:idx val="6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D-782F-4DD3-9204-14DACD689804}"/>
              </c:ext>
            </c:extLst>
          </c:dPt>
          <c:dPt>
            <c:idx val="6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F-782F-4DD3-9204-14DACD689804}"/>
              </c:ext>
            </c:extLst>
          </c:dPt>
          <c:dPt>
            <c:idx val="6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1-782F-4DD3-9204-14DACD689804}"/>
              </c:ext>
            </c:extLst>
          </c:dPt>
          <c:dPt>
            <c:idx val="6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3-782F-4DD3-9204-14DACD689804}"/>
              </c:ext>
            </c:extLst>
          </c:dPt>
          <c:dPt>
            <c:idx val="6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5-782F-4DD3-9204-14DACD689804}"/>
              </c:ext>
            </c:extLst>
          </c:dPt>
          <c:dPt>
            <c:idx val="6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7-782F-4DD3-9204-14DACD689804}"/>
              </c:ext>
            </c:extLst>
          </c:dPt>
          <c:dPt>
            <c:idx val="6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9-782F-4DD3-9204-14DACD689804}"/>
              </c:ext>
            </c:extLst>
          </c:dPt>
          <c:dPt>
            <c:idx val="6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B-782F-4DD3-9204-14DACD689804}"/>
              </c:ext>
            </c:extLst>
          </c:dPt>
          <c:dPt>
            <c:idx val="6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D-782F-4DD3-9204-14DACD689804}"/>
              </c:ext>
            </c:extLst>
          </c:dPt>
          <c:dPt>
            <c:idx val="6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F-782F-4DD3-9204-14DACD689804}"/>
              </c:ext>
            </c:extLst>
          </c:dPt>
          <c:dPt>
            <c:idx val="6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1-782F-4DD3-9204-14DACD689804}"/>
              </c:ext>
            </c:extLst>
          </c:dPt>
          <c:dPt>
            <c:idx val="6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3-782F-4DD3-9204-14DACD689804}"/>
              </c:ext>
            </c:extLst>
          </c:dPt>
          <c:dPt>
            <c:idx val="6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5-782F-4DD3-9204-14DACD689804}"/>
              </c:ext>
            </c:extLst>
          </c:dPt>
          <c:dPt>
            <c:idx val="6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7-782F-4DD3-9204-14DACD689804}"/>
              </c:ext>
            </c:extLst>
          </c:dPt>
          <c:dPt>
            <c:idx val="6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9-782F-4DD3-9204-14DACD689804}"/>
              </c:ext>
            </c:extLst>
          </c:dPt>
          <c:dPt>
            <c:idx val="6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B-782F-4DD3-9204-14DACD689804}"/>
              </c:ext>
            </c:extLst>
          </c:dPt>
          <c:dPt>
            <c:idx val="6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D-782F-4DD3-9204-14DACD689804}"/>
              </c:ext>
            </c:extLst>
          </c:dPt>
          <c:dPt>
            <c:idx val="6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F-782F-4DD3-9204-14DACD689804}"/>
              </c:ext>
            </c:extLst>
          </c:dPt>
          <c:dPt>
            <c:idx val="6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1-782F-4DD3-9204-14DACD689804}"/>
              </c:ext>
            </c:extLst>
          </c:dPt>
          <c:dPt>
            <c:idx val="6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3-782F-4DD3-9204-14DACD689804}"/>
              </c:ext>
            </c:extLst>
          </c:dPt>
          <c:dPt>
            <c:idx val="6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5-782F-4DD3-9204-14DACD689804}"/>
              </c:ext>
            </c:extLst>
          </c:dPt>
          <c:dPt>
            <c:idx val="6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7-782F-4DD3-9204-14DACD689804}"/>
              </c:ext>
            </c:extLst>
          </c:dPt>
          <c:dPt>
            <c:idx val="6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9-782F-4DD3-9204-14DACD689804}"/>
              </c:ext>
            </c:extLst>
          </c:dPt>
          <c:dPt>
            <c:idx val="6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B-782F-4DD3-9204-14DACD689804}"/>
              </c:ext>
            </c:extLst>
          </c:dPt>
          <c:dPt>
            <c:idx val="6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D-782F-4DD3-9204-14DACD689804}"/>
              </c:ext>
            </c:extLst>
          </c:dPt>
          <c:dPt>
            <c:idx val="6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F-782F-4DD3-9204-14DACD689804}"/>
              </c:ext>
            </c:extLst>
          </c:dPt>
          <c:dPt>
            <c:idx val="6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1-782F-4DD3-9204-14DACD689804}"/>
              </c:ext>
            </c:extLst>
          </c:dPt>
          <c:dPt>
            <c:idx val="6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3-782F-4DD3-9204-14DACD689804}"/>
              </c:ext>
            </c:extLst>
          </c:dPt>
          <c:dPt>
            <c:idx val="6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5-782F-4DD3-9204-14DACD689804}"/>
              </c:ext>
            </c:extLst>
          </c:dPt>
          <c:dPt>
            <c:idx val="6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7-782F-4DD3-9204-14DACD689804}"/>
              </c:ext>
            </c:extLst>
          </c:dPt>
          <c:dPt>
            <c:idx val="6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9-782F-4DD3-9204-14DACD689804}"/>
              </c:ext>
            </c:extLst>
          </c:dPt>
          <c:dPt>
            <c:idx val="6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B-782F-4DD3-9204-14DACD689804}"/>
              </c:ext>
            </c:extLst>
          </c:dPt>
          <c:dPt>
            <c:idx val="6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D-782F-4DD3-9204-14DACD689804}"/>
              </c:ext>
            </c:extLst>
          </c:dPt>
          <c:dPt>
            <c:idx val="6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F-782F-4DD3-9204-14DACD689804}"/>
              </c:ext>
            </c:extLst>
          </c:dPt>
          <c:dPt>
            <c:idx val="6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1-782F-4DD3-9204-14DACD689804}"/>
              </c:ext>
            </c:extLst>
          </c:dPt>
          <c:dPt>
            <c:idx val="6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3-782F-4DD3-9204-14DACD689804}"/>
              </c:ext>
            </c:extLst>
          </c:dPt>
          <c:dPt>
            <c:idx val="6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5-782F-4DD3-9204-14DACD689804}"/>
              </c:ext>
            </c:extLst>
          </c:dPt>
          <c:dPt>
            <c:idx val="6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7-782F-4DD3-9204-14DACD689804}"/>
              </c:ext>
            </c:extLst>
          </c:dPt>
          <c:dPt>
            <c:idx val="6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9-782F-4DD3-9204-14DACD689804}"/>
              </c:ext>
            </c:extLst>
          </c:dPt>
          <c:dPt>
            <c:idx val="6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B-782F-4DD3-9204-14DACD689804}"/>
              </c:ext>
            </c:extLst>
          </c:dPt>
          <c:dPt>
            <c:idx val="6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D-782F-4DD3-9204-14DACD689804}"/>
              </c:ext>
            </c:extLst>
          </c:dPt>
          <c:dPt>
            <c:idx val="6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F-782F-4DD3-9204-14DACD689804}"/>
              </c:ext>
            </c:extLst>
          </c:dPt>
          <c:dPt>
            <c:idx val="6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1-782F-4DD3-9204-14DACD689804}"/>
              </c:ext>
            </c:extLst>
          </c:dPt>
          <c:dPt>
            <c:idx val="6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3-782F-4DD3-9204-14DACD689804}"/>
              </c:ext>
            </c:extLst>
          </c:dPt>
          <c:dPt>
            <c:idx val="6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5-782F-4DD3-9204-14DACD689804}"/>
              </c:ext>
            </c:extLst>
          </c:dPt>
          <c:dPt>
            <c:idx val="6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7-782F-4DD3-9204-14DACD689804}"/>
              </c:ext>
            </c:extLst>
          </c:dPt>
          <c:dPt>
            <c:idx val="6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9-782F-4DD3-9204-14DACD689804}"/>
              </c:ext>
            </c:extLst>
          </c:dPt>
          <c:dPt>
            <c:idx val="6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B-782F-4DD3-9204-14DACD689804}"/>
              </c:ext>
            </c:extLst>
          </c:dPt>
          <c:dPt>
            <c:idx val="6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D-782F-4DD3-9204-14DACD689804}"/>
              </c:ext>
            </c:extLst>
          </c:dPt>
          <c:dPt>
            <c:idx val="6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F-782F-4DD3-9204-14DACD689804}"/>
              </c:ext>
            </c:extLst>
          </c:dPt>
          <c:dPt>
            <c:idx val="6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1-782F-4DD3-9204-14DACD689804}"/>
              </c:ext>
            </c:extLst>
          </c:dPt>
          <c:dPt>
            <c:idx val="6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3-782F-4DD3-9204-14DACD689804}"/>
              </c:ext>
            </c:extLst>
          </c:dPt>
          <c:dPt>
            <c:idx val="6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5-782F-4DD3-9204-14DACD689804}"/>
              </c:ext>
            </c:extLst>
          </c:dPt>
          <c:dPt>
            <c:idx val="6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7-782F-4DD3-9204-14DACD689804}"/>
              </c:ext>
            </c:extLst>
          </c:dPt>
          <c:dPt>
            <c:idx val="6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9-782F-4DD3-9204-14DACD689804}"/>
              </c:ext>
            </c:extLst>
          </c:dPt>
          <c:dPt>
            <c:idx val="6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B-782F-4DD3-9204-14DACD689804}"/>
              </c:ext>
            </c:extLst>
          </c:dPt>
          <c:dPt>
            <c:idx val="6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D-782F-4DD3-9204-14DACD689804}"/>
              </c:ext>
            </c:extLst>
          </c:dPt>
          <c:dPt>
            <c:idx val="6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F-782F-4DD3-9204-14DACD689804}"/>
              </c:ext>
            </c:extLst>
          </c:dPt>
          <c:dPt>
            <c:idx val="6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1-782F-4DD3-9204-14DACD689804}"/>
              </c:ext>
            </c:extLst>
          </c:dPt>
          <c:dPt>
            <c:idx val="6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3-782F-4DD3-9204-14DACD689804}"/>
              </c:ext>
            </c:extLst>
          </c:dPt>
          <c:dPt>
            <c:idx val="6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5-782F-4DD3-9204-14DACD689804}"/>
              </c:ext>
            </c:extLst>
          </c:dPt>
          <c:dPt>
            <c:idx val="6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7-782F-4DD3-9204-14DACD689804}"/>
              </c:ext>
            </c:extLst>
          </c:dPt>
          <c:dPt>
            <c:idx val="6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9-782F-4DD3-9204-14DACD689804}"/>
              </c:ext>
            </c:extLst>
          </c:dPt>
          <c:dPt>
            <c:idx val="6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B-782F-4DD3-9204-14DACD689804}"/>
              </c:ext>
            </c:extLst>
          </c:dPt>
          <c:dPt>
            <c:idx val="6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D-782F-4DD3-9204-14DACD689804}"/>
              </c:ext>
            </c:extLst>
          </c:dPt>
          <c:dPt>
            <c:idx val="6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F-782F-4DD3-9204-14DACD689804}"/>
              </c:ext>
            </c:extLst>
          </c:dPt>
          <c:dPt>
            <c:idx val="6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1-782F-4DD3-9204-14DACD689804}"/>
              </c:ext>
            </c:extLst>
          </c:dPt>
          <c:dPt>
            <c:idx val="6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3-782F-4DD3-9204-14DACD689804}"/>
              </c:ext>
            </c:extLst>
          </c:dPt>
          <c:dPt>
            <c:idx val="6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5-782F-4DD3-9204-14DACD689804}"/>
              </c:ext>
            </c:extLst>
          </c:dPt>
          <c:dPt>
            <c:idx val="6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7-782F-4DD3-9204-14DACD689804}"/>
              </c:ext>
            </c:extLst>
          </c:dPt>
          <c:dPt>
            <c:idx val="7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9-782F-4DD3-9204-14DACD689804}"/>
              </c:ext>
            </c:extLst>
          </c:dPt>
          <c:dPt>
            <c:idx val="7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B-782F-4DD3-9204-14DACD689804}"/>
              </c:ext>
            </c:extLst>
          </c:dPt>
          <c:dPt>
            <c:idx val="7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D-782F-4DD3-9204-14DACD689804}"/>
              </c:ext>
            </c:extLst>
          </c:dPt>
          <c:dPt>
            <c:idx val="7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F-782F-4DD3-9204-14DACD689804}"/>
              </c:ext>
            </c:extLst>
          </c:dPt>
          <c:dPt>
            <c:idx val="7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1-782F-4DD3-9204-14DACD689804}"/>
              </c:ext>
            </c:extLst>
          </c:dPt>
          <c:dPt>
            <c:idx val="7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3-782F-4DD3-9204-14DACD689804}"/>
              </c:ext>
            </c:extLst>
          </c:dPt>
          <c:dPt>
            <c:idx val="7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5-782F-4DD3-9204-14DACD689804}"/>
              </c:ext>
            </c:extLst>
          </c:dPt>
          <c:dPt>
            <c:idx val="7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7-782F-4DD3-9204-14DACD689804}"/>
              </c:ext>
            </c:extLst>
          </c:dPt>
          <c:dPt>
            <c:idx val="7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9-782F-4DD3-9204-14DACD689804}"/>
              </c:ext>
            </c:extLst>
          </c:dPt>
          <c:dPt>
            <c:idx val="7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B-782F-4DD3-9204-14DACD689804}"/>
              </c:ext>
            </c:extLst>
          </c:dPt>
          <c:dPt>
            <c:idx val="7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D-782F-4DD3-9204-14DACD689804}"/>
              </c:ext>
            </c:extLst>
          </c:dPt>
          <c:dPt>
            <c:idx val="7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F-782F-4DD3-9204-14DACD689804}"/>
              </c:ext>
            </c:extLst>
          </c:dPt>
          <c:dPt>
            <c:idx val="7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1-782F-4DD3-9204-14DACD689804}"/>
              </c:ext>
            </c:extLst>
          </c:dPt>
          <c:dPt>
            <c:idx val="7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3-782F-4DD3-9204-14DACD689804}"/>
              </c:ext>
            </c:extLst>
          </c:dPt>
          <c:dPt>
            <c:idx val="7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5-782F-4DD3-9204-14DACD689804}"/>
              </c:ext>
            </c:extLst>
          </c:dPt>
          <c:dPt>
            <c:idx val="7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7-782F-4DD3-9204-14DACD689804}"/>
              </c:ext>
            </c:extLst>
          </c:dPt>
          <c:dPt>
            <c:idx val="7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9-782F-4DD3-9204-14DACD689804}"/>
              </c:ext>
            </c:extLst>
          </c:dPt>
          <c:dPt>
            <c:idx val="7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B-782F-4DD3-9204-14DACD689804}"/>
              </c:ext>
            </c:extLst>
          </c:dPt>
          <c:dPt>
            <c:idx val="7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D-782F-4DD3-9204-14DACD689804}"/>
              </c:ext>
            </c:extLst>
          </c:dPt>
          <c:dPt>
            <c:idx val="7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F-782F-4DD3-9204-14DACD689804}"/>
              </c:ext>
            </c:extLst>
          </c:dPt>
          <c:dPt>
            <c:idx val="7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1-782F-4DD3-9204-14DACD689804}"/>
              </c:ext>
            </c:extLst>
          </c:dPt>
          <c:dPt>
            <c:idx val="7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3-782F-4DD3-9204-14DACD689804}"/>
              </c:ext>
            </c:extLst>
          </c:dPt>
          <c:dPt>
            <c:idx val="7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5-782F-4DD3-9204-14DACD689804}"/>
              </c:ext>
            </c:extLst>
          </c:dPt>
          <c:dPt>
            <c:idx val="7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7-782F-4DD3-9204-14DACD689804}"/>
              </c:ext>
            </c:extLst>
          </c:dPt>
          <c:dPt>
            <c:idx val="7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9-782F-4DD3-9204-14DACD689804}"/>
              </c:ext>
            </c:extLst>
          </c:dPt>
          <c:dPt>
            <c:idx val="7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B-782F-4DD3-9204-14DACD689804}"/>
              </c:ext>
            </c:extLst>
          </c:dPt>
          <c:dPt>
            <c:idx val="7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D-782F-4DD3-9204-14DACD689804}"/>
              </c:ext>
            </c:extLst>
          </c:dPt>
          <c:dPt>
            <c:idx val="7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F-782F-4DD3-9204-14DACD689804}"/>
              </c:ext>
            </c:extLst>
          </c:dPt>
          <c:dPt>
            <c:idx val="7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1-782F-4DD3-9204-14DACD689804}"/>
              </c:ext>
            </c:extLst>
          </c:dPt>
          <c:dPt>
            <c:idx val="7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3-782F-4DD3-9204-14DACD689804}"/>
              </c:ext>
            </c:extLst>
          </c:dPt>
          <c:dPt>
            <c:idx val="7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5-782F-4DD3-9204-14DACD689804}"/>
              </c:ext>
            </c:extLst>
          </c:dPt>
          <c:dPt>
            <c:idx val="7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7-782F-4DD3-9204-14DACD689804}"/>
              </c:ext>
            </c:extLst>
          </c:dPt>
          <c:dPt>
            <c:idx val="7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9-782F-4DD3-9204-14DACD689804}"/>
              </c:ext>
            </c:extLst>
          </c:dPt>
          <c:dPt>
            <c:idx val="7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B-782F-4DD3-9204-14DACD689804}"/>
              </c:ext>
            </c:extLst>
          </c:dPt>
          <c:dPt>
            <c:idx val="7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D-782F-4DD3-9204-14DACD689804}"/>
              </c:ext>
            </c:extLst>
          </c:dPt>
          <c:dPt>
            <c:idx val="7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F-782F-4DD3-9204-14DACD689804}"/>
              </c:ext>
            </c:extLst>
          </c:dPt>
          <c:dPt>
            <c:idx val="7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1-782F-4DD3-9204-14DACD689804}"/>
              </c:ext>
            </c:extLst>
          </c:dPt>
          <c:dPt>
            <c:idx val="7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3-782F-4DD3-9204-14DACD689804}"/>
              </c:ext>
            </c:extLst>
          </c:dPt>
          <c:dPt>
            <c:idx val="7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5-782F-4DD3-9204-14DACD689804}"/>
              </c:ext>
            </c:extLst>
          </c:dPt>
          <c:dPt>
            <c:idx val="7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7-782F-4DD3-9204-14DACD689804}"/>
              </c:ext>
            </c:extLst>
          </c:dPt>
          <c:dPt>
            <c:idx val="7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9-782F-4DD3-9204-14DACD689804}"/>
              </c:ext>
            </c:extLst>
          </c:dPt>
          <c:dPt>
            <c:idx val="7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B-782F-4DD3-9204-14DACD689804}"/>
              </c:ext>
            </c:extLst>
          </c:dPt>
          <c:dPt>
            <c:idx val="7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D-782F-4DD3-9204-14DACD689804}"/>
              </c:ext>
            </c:extLst>
          </c:dPt>
          <c:dPt>
            <c:idx val="7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F-782F-4DD3-9204-14DACD689804}"/>
              </c:ext>
            </c:extLst>
          </c:dPt>
          <c:dPt>
            <c:idx val="7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1-782F-4DD3-9204-14DACD689804}"/>
              </c:ext>
            </c:extLst>
          </c:dPt>
          <c:dPt>
            <c:idx val="7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3-782F-4DD3-9204-14DACD689804}"/>
              </c:ext>
            </c:extLst>
          </c:dPt>
          <c:dPt>
            <c:idx val="7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5-782F-4DD3-9204-14DACD689804}"/>
              </c:ext>
            </c:extLst>
          </c:dPt>
          <c:dPt>
            <c:idx val="7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7-782F-4DD3-9204-14DACD689804}"/>
              </c:ext>
            </c:extLst>
          </c:dPt>
          <c:dPt>
            <c:idx val="7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9-782F-4DD3-9204-14DACD689804}"/>
              </c:ext>
            </c:extLst>
          </c:dPt>
          <c:dPt>
            <c:idx val="7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B-782F-4DD3-9204-14DACD689804}"/>
              </c:ext>
            </c:extLst>
          </c:dPt>
          <c:dPt>
            <c:idx val="7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D-782F-4DD3-9204-14DACD689804}"/>
              </c:ext>
            </c:extLst>
          </c:dPt>
          <c:dPt>
            <c:idx val="7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F-782F-4DD3-9204-14DACD689804}"/>
              </c:ext>
            </c:extLst>
          </c:dPt>
          <c:dPt>
            <c:idx val="7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1-782F-4DD3-9204-14DACD689804}"/>
              </c:ext>
            </c:extLst>
          </c:dPt>
          <c:dPt>
            <c:idx val="7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3-782F-4DD3-9204-14DACD689804}"/>
              </c:ext>
            </c:extLst>
          </c:dPt>
          <c:dPt>
            <c:idx val="7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5-782F-4DD3-9204-14DACD689804}"/>
              </c:ext>
            </c:extLst>
          </c:dPt>
          <c:dPt>
            <c:idx val="7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7-782F-4DD3-9204-14DACD689804}"/>
              </c:ext>
            </c:extLst>
          </c:dPt>
          <c:dPt>
            <c:idx val="7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9-782F-4DD3-9204-14DACD689804}"/>
              </c:ext>
            </c:extLst>
          </c:dPt>
          <c:dPt>
            <c:idx val="7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B-782F-4DD3-9204-14DACD689804}"/>
              </c:ext>
            </c:extLst>
          </c:dPt>
          <c:dPt>
            <c:idx val="7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D-782F-4DD3-9204-14DACD689804}"/>
              </c:ext>
            </c:extLst>
          </c:dPt>
          <c:dPt>
            <c:idx val="7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F-782F-4DD3-9204-14DACD689804}"/>
              </c:ext>
            </c:extLst>
          </c:dPt>
          <c:dPt>
            <c:idx val="7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1-782F-4DD3-9204-14DACD689804}"/>
              </c:ext>
            </c:extLst>
          </c:dPt>
          <c:dPt>
            <c:idx val="7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3-782F-4DD3-9204-14DACD689804}"/>
              </c:ext>
            </c:extLst>
          </c:dPt>
          <c:dPt>
            <c:idx val="7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5-782F-4DD3-9204-14DACD689804}"/>
              </c:ext>
            </c:extLst>
          </c:dPt>
          <c:dPt>
            <c:idx val="7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7-782F-4DD3-9204-14DACD689804}"/>
              </c:ext>
            </c:extLst>
          </c:dPt>
          <c:dPt>
            <c:idx val="7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9-782F-4DD3-9204-14DACD689804}"/>
              </c:ext>
            </c:extLst>
          </c:dPt>
          <c:dPt>
            <c:idx val="7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B-782F-4DD3-9204-14DACD689804}"/>
              </c:ext>
            </c:extLst>
          </c:dPt>
          <c:dPt>
            <c:idx val="7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D-782F-4DD3-9204-14DACD689804}"/>
              </c:ext>
            </c:extLst>
          </c:dPt>
          <c:dPt>
            <c:idx val="7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F-782F-4DD3-9204-14DACD689804}"/>
              </c:ext>
            </c:extLst>
          </c:dPt>
          <c:dPt>
            <c:idx val="7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1-782F-4DD3-9204-14DACD689804}"/>
              </c:ext>
            </c:extLst>
          </c:dPt>
          <c:dPt>
            <c:idx val="7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3-782F-4DD3-9204-14DACD689804}"/>
              </c:ext>
            </c:extLst>
          </c:dPt>
          <c:dPt>
            <c:idx val="7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5-782F-4DD3-9204-14DACD689804}"/>
              </c:ext>
            </c:extLst>
          </c:dPt>
          <c:dPt>
            <c:idx val="7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7-782F-4DD3-9204-14DACD689804}"/>
              </c:ext>
            </c:extLst>
          </c:dPt>
          <c:dPt>
            <c:idx val="7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9-782F-4DD3-9204-14DACD689804}"/>
              </c:ext>
            </c:extLst>
          </c:dPt>
          <c:dPt>
            <c:idx val="7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B-782F-4DD3-9204-14DACD689804}"/>
              </c:ext>
            </c:extLst>
          </c:dPt>
          <c:dPt>
            <c:idx val="7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D-782F-4DD3-9204-14DACD689804}"/>
              </c:ext>
            </c:extLst>
          </c:dPt>
          <c:dPt>
            <c:idx val="7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F-782F-4DD3-9204-14DACD689804}"/>
              </c:ext>
            </c:extLst>
          </c:dPt>
          <c:dPt>
            <c:idx val="7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1-782F-4DD3-9204-14DACD689804}"/>
              </c:ext>
            </c:extLst>
          </c:dPt>
          <c:dPt>
            <c:idx val="7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3-782F-4DD3-9204-14DACD689804}"/>
              </c:ext>
            </c:extLst>
          </c:dPt>
          <c:dPt>
            <c:idx val="7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5-782F-4DD3-9204-14DACD689804}"/>
              </c:ext>
            </c:extLst>
          </c:dPt>
          <c:dPt>
            <c:idx val="7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7-782F-4DD3-9204-14DACD689804}"/>
              </c:ext>
            </c:extLst>
          </c:dPt>
          <c:dPt>
            <c:idx val="7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9-782F-4DD3-9204-14DACD689804}"/>
              </c:ext>
            </c:extLst>
          </c:dPt>
          <c:dPt>
            <c:idx val="7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B-782F-4DD3-9204-14DACD689804}"/>
              </c:ext>
            </c:extLst>
          </c:dPt>
          <c:dPt>
            <c:idx val="7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D-782F-4DD3-9204-14DACD689804}"/>
              </c:ext>
            </c:extLst>
          </c:dPt>
          <c:dPt>
            <c:idx val="7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F-782F-4DD3-9204-14DACD689804}"/>
              </c:ext>
            </c:extLst>
          </c:dPt>
          <c:dPt>
            <c:idx val="7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1-782F-4DD3-9204-14DACD689804}"/>
              </c:ext>
            </c:extLst>
          </c:dPt>
          <c:dPt>
            <c:idx val="7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3-782F-4DD3-9204-14DACD689804}"/>
              </c:ext>
            </c:extLst>
          </c:dPt>
          <c:dPt>
            <c:idx val="7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5-782F-4DD3-9204-14DACD689804}"/>
              </c:ext>
            </c:extLst>
          </c:dPt>
          <c:dPt>
            <c:idx val="7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7-782F-4DD3-9204-14DACD689804}"/>
              </c:ext>
            </c:extLst>
          </c:dPt>
          <c:dPt>
            <c:idx val="7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9-782F-4DD3-9204-14DACD689804}"/>
              </c:ext>
            </c:extLst>
          </c:dPt>
          <c:dPt>
            <c:idx val="7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B-782F-4DD3-9204-14DACD689804}"/>
              </c:ext>
            </c:extLst>
          </c:dPt>
          <c:dPt>
            <c:idx val="7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D-782F-4DD3-9204-14DACD689804}"/>
              </c:ext>
            </c:extLst>
          </c:dPt>
          <c:dPt>
            <c:idx val="7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F-782F-4DD3-9204-14DACD689804}"/>
              </c:ext>
            </c:extLst>
          </c:dPt>
          <c:dPt>
            <c:idx val="7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1-782F-4DD3-9204-14DACD689804}"/>
              </c:ext>
            </c:extLst>
          </c:dPt>
          <c:dPt>
            <c:idx val="7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3-782F-4DD3-9204-14DACD689804}"/>
              </c:ext>
            </c:extLst>
          </c:dPt>
          <c:dPt>
            <c:idx val="7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5-782F-4DD3-9204-14DACD689804}"/>
              </c:ext>
            </c:extLst>
          </c:dPt>
          <c:dPt>
            <c:idx val="7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7-782F-4DD3-9204-14DACD689804}"/>
              </c:ext>
            </c:extLst>
          </c:dPt>
          <c:dPt>
            <c:idx val="7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9-782F-4DD3-9204-14DACD689804}"/>
              </c:ext>
            </c:extLst>
          </c:dPt>
          <c:dPt>
            <c:idx val="7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B-782F-4DD3-9204-14DACD689804}"/>
              </c:ext>
            </c:extLst>
          </c:dPt>
          <c:dPt>
            <c:idx val="7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D-782F-4DD3-9204-14DACD689804}"/>
              </c:ext>
            </c:extLst>
          </c:dPt>
          <c:dPt>
            <c:idx val="7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F-782F-4DD3-9204-14DACD689804}"/>
              </c:ext>
            </c:extLst>
          </c:dPt>
          <c:dPt>
            <c:idx val="8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1-782F-4DD3-9204-14DACD689804}"/>
              </c:ext>
            </c:extLst>
          </c:dPt>
          <c:dPt>
            <c:idx val="8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3-782F-4DD3-9204-14DACD689804}"/>
              </c:ext>
            </c:extLst>
          </c:dPt>
          <c:dPt>
            <c:idx val="8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5-782F-4DD3-9204-14DACD689804}"/>
              </c:ext>
            </c:extLst>
          </c:dPt>
          <c:dPt>
            <c:idx val="8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7-782F-4DD3-9204-14DACD689804}"/>
              </c:ext>
            </c:extLst>
          </c:dPt>
          <c:dPt>
            <c:idx val="8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9-782F-4DD3-9204-14DACD689804}"/>
              </c:ext>
            </c:extLst>
          </c:dPt>
          <c:dPt>
            <c:idx val="8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B-782F-4DD3-9204-14DACD689804}"/>
              </c:ext>
            </c:extLst>
          </c:dPt>
          <c:dPt>
            <c:idx val="8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D-782F-4DD3-9204-14DACD689804}"/>
              </c:ext>
            </c:extLst>
          </c:dPt>
          <c:dPt>
            <c:idx val="8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F-782F-4DD3-9204-14DACD689804}"/>
              </c:ext>
            </c:extLst>
          </c:dPt>
          <c:dPt>
            <c:idx val="8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1-782F-4DD3-9204-14DACD689804}"/>
              </c:ext>
            </c:extLst>
          </c:dPt>
          <c:dPt>
            <c:idx val="8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3-782F-4DD3-9204-14DACD689804}"/>
              </c:ext>
            </c:extLst>
          </c:dPt>
          <c:dPt>
            <c:idx val="8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5-782F-4DD3-9204-14DACD689804}"/>
              </c:ext>
            </c:extLst>
          </c:dPt>
          <c:dPt>
            <c:idx val="8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7-782F-4DD3-9204-14DACD689804}"/>
              </c:ext>
            </c:extLst>
          </c:dPt>
          <c:dPt>
            <c:idx val="8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9-782F-4DD3-9204-14DACD689804}"/>
              </c:ext>
            </c:extLst>
          </c:dPt>
          <c:dPt>
            <c:idx val="8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B-782F-4DD3-9204-14DACD689804}"/>
              </c:ext>
            </c:extLst>
          </c:dPt>
          <c:dPt>
            <c:idx val="8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D-782F-4DD3-9204-14DACD689804}"/>
              </c:ext>
            </c:extLst>
          </c:dPt>
          <c:dPt>
            <c:idx val="8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F-782F-4DD3-9204-14DACD689804}"/>
              </c:ext>
            </c:extLst>
          </c:dPt>
          <c:dPt>
            <c:idx val="8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1-782F-4DD3-9204-14DACD689804}"/>
              </c:ext>
            </c:extLst>
          </c:dPt>
          <c:dPt>
            <c:idx val="8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3-782F-4DD3-9204-14DACD689804}"/>
              </c:ext>
            </c:extLst>
          </c:dPt>
          <c:dPt>
            <c:idx val="8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5-782F-4DD3-9204-14DACD689804}"/>
              </c:ext>
            </c:extLst>
          </c:dPt>
          <c:dPt>
            <c:idx val="8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7-782F-4DD3-9204-14DACD689804}"/>
              </c:ext>
            </c:extLst>
          </c:dPt>
          <c:dPt>
            <c:idx val="8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9-782F-4DD3-9204-14DACD689804}"/>
              </c:ext>
            </c:extLst>
          </c:dPt>
          <c:dPt>
            <c:idx val="8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B-782F-4DD3-9204-14DACD689804}"/>
              </c:ext>
            </c:extLst>
          </c:dPt>
          <c:dPt>
            <c:idx val="8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D-782F-4DD3-9204-14DACD689804}"/>
              </c:ext>
            </c:extLst>
          </c:dPt>
          <c:dPt>
            <c:idx val="8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F-782F-4DD3-9204-14DACD689804}"/>
              </c:ext>
            </c:extLst>
          </c:dPt>
          <c:dPt>
            <c:idx val="8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1-782F-4DD3-9204-14DACD689804}"/>
              </c:ext>
            </c:extLst>
          </c:dPt>
          <c:dPt>
            <c:idx val="8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3-782F-4DD3-9204-14DACD689804}"/>
              </c:ext>
            </c:extLst>
          </c:dPt>
          <c:dPt>
            <c:idx val="8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5-782F-4DD3-9204-14DACD689804}"/>
              </c:ext>
            </c:extLst>
          </c:dPt>
          <c:dPt>
            <c:idx val="8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7-782F-4DD3-9204-14DACD689804}"/>
              </c:ext>
            </c:extLst>
          </c:dPt>
          <c:dPt>
            <c:idx val="8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9-782F-4DD3-9204-14DACD689804}"/>
              </c:ext>
            </c:extLst>
          </c:dPt>
          <c:dPt>
            <c:idx val="8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B-782F-4DD3-9204-14DACD689804}"/>
              </c:ext>
            </c:extLst>
          </c:dPt>
          <c:dPt>
            <c:idx val="8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D-782F-4DD3-9204-14DACD689804}"/>
              </c:ext>
            </c:extLst>
          </c:dPt>
          <c:dPt>
            <c:idx val="8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F-782F-4DD3-9204-14DACD689804}"/>
              </c:ext>
            </c:extLst>
          </c:dPt>
          <c:dPt>
            <c:idx val="8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1-782F-4DD3-9204-14DACD689804}"/>
              </c:ext>
            </c:extLst>
          </c:dPt>
          <c:dPt>
            <c:idx val="8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3-782F-4DD3-9204-14DACD689804}"/>
              </c:ext>
            </c:extLst>
          </c:dPt>
          <c:dPt>
            <c:idx val="8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5-782F-4DD3-9204-14DACD689804}"/>
              </c:ext>
            </c:extLst>
          </c:dPt>
          <c:dPt>
            <c:idx val="8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7-782F-4DD3-9204-14DACD689804}"/>
              </c:ext>
            </c:extLst>
          </c:dPt>
          <c:dPt>
            <c:idx val="8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9-782F-4DD3-9204-14DACD689804}"/>
              </c:ext>
            </c:extLst>
          </c:dPt>
          <c:dPt>
            <c:idx val="8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B-782F-4DD3-9204-14DACD689804}"/>
              </c:ext>
            </c:extLst>
          </c:dPt>
          <c:dPt>
            <c:idx val="8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D-782F-4DD3-9204-14DACD689804}"/>
              </c:ext>
            </c:extLst>
          </c:dPt>
          <c:dPt>
            <c:idx val="8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F-782F-4DD3-9204-14DACD689804}"/>
              </c:ext>
            </c:extLst>
          </c:dPt>
          <c:dPt>
            <c:idx val="8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1-782F-4DD3-9204-14DACD689804}"/>
              </c:ext>
            </c:extLst>
          </c:dPt>
          <c:dPt>
            <c:idx val="8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3-782F-4DD3-9204-14DACD689804}"/>
              </c:ext>
            </c:extLst>
          </c:dPt>
          <c:dPt>
            <c:idx val="8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5-782F-4DD3-9204-14DACD689804}"/>
              </c:ext>
            </c:extLst>
          </c:dPt>
          <c:dPt>
            <c:idx val="8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7-782F-4DD3-9204-14DACD689804}"/>
              </c:ext>
            </c:extLst>
          </c:dPt>
          <c:dPt>
            <c:idx val="8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9-782F-4DD3-9204-14DACD689804}"/>
              </c:ext>
            </c:extLst>
          </c:dPt>
          <c:dPt>
            <c:idx val="8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B-782F-4DD3-9204-14DACD689804}"/>
              </c:ext>
            </c:extLst>
          </c:dPt>
          <c:dPt>
            <c:idx val="8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D-782F-4DD3-9204-14DACD689804}"/>
              </c:ext>
            </c:extLst>
          </c:dPt>
          <c:dPt>
            <c:idx val="8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F-782F-4DD3-9204-14DACD689804}"/>
              </c:ext>
            </c:extLst>
          </c:dPt>
          <c:dPt>
            <c:idx val="8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1-782F-4DD3-9204-14DACD689804}"/>
              </c:ext>
            </c:extLst>
          </c:dPt>
          <c:dPt>
            <c:idx val="8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3-782F-4DD3-9204-14DACD689804}"/>
              </c:ext>
            </c:extLst>
          </c:dPt>
          <c:dPt>
            <c:idx val="8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5-782F-4DD3-9204-14DACD689804}"/>
              </c:ext>
            </c:extLst>
          </c:dPt>
          <c:dPt>
            <c:idx val="8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7-782F-4DD3-9204-14DACD689804}"/>
              </c:ext>
            </c:extLst>
          </c:dPt>
          <c:dPt>
            <c:idx val="8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9-782F-4DD3-9204-14DACD689804}"/>
              </c:ext>
            </c:extLst>
          </c:dPt>
          <c:dPt>
            <c:idx val="8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B-782F-4DD3-9204-14DACD689804}"/>
              </c:ext>
            </c:extLst>
          </c:dPt>
          <c:dPt>
            <c:idx val="8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D-782F-4DD3-9204-14DACD689804}"/>
              </c:ext>
            </c:extLst>
          </c:dPt>
          <c:dPt>
            <c:idx val="8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F-782F-4DD3-9204-14DACD689804}"/>
              </c:ext>
            </c:extLst>
          </c:dPt>
          <c:dPt>
            <c:idx val="8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1-782F-4DD3-9204-14DACD689804}"/>
              </c:ext>
            </c:extLst>
          </c:dPt>
          <c:dPt>
            <c:idx val="8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3-782F-4DD3-9204-14DACD689804}"/>
              </c:ext>
            </c:extLst>
          </c:dPt>
          <c:dPt>
            <c:idx val="8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5-782F-4DD3-9204-14DACD689804}"/>
              </c:ext>
            </c:extLst>
          </c:dPt>
          <c:dPt>
            <c:idx val="8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7-782F-4DD3-9204-14DACD689804}"/>
              </c:ext>
            </c:extLst>
          </c:dPt>
          <c:dPt>
            <c:idx val="8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9-782F-4DD3-9204-14DACD689804}"/>
              </c:ext>
            </c:extLst>
          </c:dPt>
          <c:dPt>
            <c:idx val="8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B-782F-4DD3-9204-14DACD689804}"/>
              </c:ext>
            </c:extLst>
          </c:dPt>
          <c:dPt>
            <c:idx val="8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D-782F-4DD3-9204-14DACD689804}"/>
              </c:ext>
            </c:extLst>
          </c:dPt>
          <c:dPt>
            <c:idx val="8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F-782F-4DD3-9204-14DACD689804}"/>
              </c:ext>
            </c:extLst>
          </c:dPt>
          <c:dPt>
            <c:idx val="8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1-782F-4DD3-9204-14DACD689804}"/>
              </c:ext>
            </c:extLst>
          </c:dPt>
          <c:dPt>
            <c:idx val="8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3-782F-4DD3-9204-14DACD689804}"/>
              </c:ext>
            </c:extLst>
          </c:dPt>
          <c:dPt>
            <c:idx val="8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5-782F-4DD3-9204-14DACD689804}"/>
              </c:ext>
            </c:extLst>
          </c:dPt>
          <c:dPt>
            <c:idx val="8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7-782F-4DD3-9204-14DACD689804}"/>
              </c:ext>
            </c:extLst>
          </c:dPt>
          <c:dPt>
            <c:idx val="8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9-782F-4DD3-9204-14DACD689804}"/>
              </c:ext>
            </c:extLst>
          </c:dPt>
          <c:dPt>
            <c:idx val="8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B-782F-4DD3-9204-14DACD689804}"/>
              </c:ext>
            </c:extLst>
          </c:dPt>
          <c:dPt>
            <c:idx val="8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D-782F-4DD3-9204-14DACD689804}"/>
              </c:ext>
            </c:extLst>
          </c:dPt>
          <c:dPt>
            <c:idx val="8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F-782F-4DD3-9204-14DACD689804}"/>
              </c:ext>
            </c:extLst>
          </c:dPt>
          <c:dPt>
            <c:idx val="8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1-782F-4DD3-9204-14DACD689804}"/>
              </c:ext>
            </c:extLst>
          </c:dPt>
          <c:dPt>
            <c:idx val="8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3-782F-4DD3-9204-14DACD689804}"/>
              </c:ext>
            </c:extLst>
          </c:dPt>
          <c:dPt>
            <c:idx val="8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5-782F-4DD3-9204-14DACD689804}"/>
              </c:ext>
            </c:extLst>
          </c:dPt>
          <c:dPt>
            <c:idx val="8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7-782F-4DD3-9204-14DACD689804}"/>
              </c:ext>
            </c:extLst>
          </c:dPt>
          <c:dPt>
            <c:idx val="8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9-782F-4DD3-9204-14DACD689804}"/>
              </c:ext>
            </c:extLst>
          </c:dPt>
          <c:dPt>
            <c:idx val="8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B-782F-4DD3-9204-14DACD689804}"/>
              </c:ext>
            </c:extLst>
          </c:dPt>
          <c:dPt>
            <c:idx val="8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D-782F-4DD3-9204-14DACD689804}"/>
              </c:ext>
            </c:extLst>
          </c:dPt>
          <c:dPt>
            <c:idx val="8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F-782F-4DD3-9204-14DACD689804}"/>
              </c:ext>
            </c:extLst>
          </c:dPt>
          <c:dPt>
            <c:idx val="8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1-782F-4DD3-9204-14DACD689804}"/>
              </c:ext>
            </c:extLst>
          </c:dPt>
          <c:dPt>
            <c:idx val="8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3-782F-4DD3-9204-14DACD689804}"/>
              </c:ext>
            </c:extLst>
          </c:dPt>
          <c:dPt>
            <c:idx val="8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5-782F-4DD3-9204-14DACD689804}"/>
              </c:ext>
            </c:extLst>
          </c:dPt>
          <c:dPt>
            <c:idx val="8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7-782F-4DD3-9204-14DACD689804}"/>
              </c:ext>
            </c:extLst>
          </c:dPt>
          <c:dPt>
            <c:idx val="8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9-782F-4DD3-9204-14DACD689804}"/>
              </c:ext>
            </c:extLst>
          </c:dPt>
          <c:dPt>
            <c:idx val="8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B-782F-4DD3-9204-14DACD689804}"/>
              </c:ext>
            </c:extLst>
          </c:dPt>
          <c:dPt>
            <c:idx val="8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D-782F-4DD3-9204-14DACD689804}"/>
              </c:ext>
            </c:extLst>
          </c:dPt>
          <c:dPt>
            <c:idx val="8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F-782F-4DD3-9204-14DACD689804}"/>
              </c:ext>
            </c:extLst>
          </c:dPt>
          <c:dPt>
            <c:idx val="8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1-782F-4DD3-9204-14DACD689804}"/>
              </c:ext>
            </c:extLst>
          </c:dPt>
          <c:dPt>
            <c:idx val="8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3-782F-4DD3-9204-14DACD689804}"/>
              </c:ext>
            </c:extLst>
          </c:dPt>
          <c:dPt>
            <c:idx val="8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5-782F-4DD3-9204-14DACD689804}"/>
              </c:ext>
            </c:extLst>
          </c:dPt>
          <c:dPt>
            <c:idx val="8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7-782F-4DD3-9204-14DACD689804}"/>
              </c:ext>
            </c:extLst>
          </c:dPt>
          <c:dPt>
            <c:idx val="8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9-782F-4DD3-9204-14DACD689804}"/>
              </c:ext>
            </c:extLst>
          </c:dPt>
          <c:dPt>
            <c:idx val="8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B-782F-4DD3-9204-14DACD689804}"/>
              </c:ext>
            </c:extLst>
          </c:dPt>
          <c:dPt>
            <c:idx val="8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D-782F-4DD3-9204-14DACD689804}"/>
              </c:ext>
            </c:extLst>
          </c:dPt>
          <c:dPt>
            <c:idx val="8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F-782F-4DD3-9204-14DACD689804}"/>
              </c:ext>
            </c:extLst>
          </c:dPt>
          <c:dPt>
            <c:idx val="8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1-782F-4DD3-9204-14DACD689804}"/>
              </c:ext>
            </c:extLst>
          </c:dPt>
          <c:dPt>
            <c:idx val="8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3-782F-4DD3-9204-14DACD689804}"/>
              </c:ext>
            </c:extLst>
          </c:dPt>
          <c:dPt>
            <c:idx val="8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5-782F-4DD3-9204-14DACD689804}"/>
              </c:ext>
            </c:extLst>
          </c:dPt>
          <c:dPt>
            <c:idx val="8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7-782F-4DD3-9204-14DACD689804}"/>
              </c:ext>
            </c:extLst>
          </c:dPt>
          <c:dPt>
            <c:idx val="9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9-782F-4DD3-9204-14DACD689804}"/>
              </c:ext>
            </c:extLst>
          </c:dPt>
          <c:dPt>
            <c:idx val="9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B-782F-4DD3-9204-14DACD689804}"/>
              </c:ext>
            </c:extLst>
          </c:dPt>
          <c:dPt>
            <c:idx val="9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D-782F-4DD3-9204-14DACD689804}"/>
              </c:ext>
            </c:extLst>
          </c:dPt>
          <c:dPt>
            <c:idx val="9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F-782F-4DD3-9204-14DACD689804}"/>
              </c:ext>
            </c:extLst>
          </c:dPt>
          <c:dPt>
            <c:idx val="9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1-782F-4DD3-9204-14DACD689804}"/>
              </c:ext>
            </c:extLst>
          </c:dPt>
          <c:dPt>
            <c:idx val="9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3-782F-4DD3-9204-14DACD689804}"/>
              </c:ext>
            </c:extLst>
          </c:dPt>
          <c:dPt>
            <c:idx val="9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5-782F-4DD3-9204-14DACD689804}"/>
              </c:ext>
            </c:extLst>
          </c:dPt>
          <c:dPt>
            <c:idx val="9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7-782F-4DD3-9204-14DACD689804}"/>
              </c:ext>
            </c:extLst>
          </c:dPt>
          <c:dPt>
            <c:idx val="9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9-782F-4DD3-9204-14DACD689804}"/>
              </c:ext>
            </c:extLst>
          </c:dPt>
          <c:dPt>
            <c:idx val="9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B-782F-4DD3-9204-14DACD689804}"/>
              </c:ext>
            </c:extLst>
          </c:dPt>
          <c:dPt>
            <c:idx val="9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D-782F-4DD3-9204-14DACD689804}"/>
              </c:ext>
            </c:extLst>
          </c:dPt>
          <c:dPt>
            <c:idx val="9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F-782F-4DD3-9204-14DACD689804}"/>
              </c:ext>
            </c:extLst>
          </c:dPt>
          <c:dPt>
            <c:idx val="9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1-782F-4DD3-9204-14DACD689804}"/>
              </c:ext>
            </c:extLst>
          </c:dPt>
          <c:dPt>
            <c:idx val="9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3-782F-4DD3-9204-14DACD689804}"/>
              </c:ext>
            </c:extLst>
          </c:dPt>
          <c:dPt>
            <c:idx val="9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5-782F-4DD3-9204-14DACD689804}"/>
              </c:ext>
            </c:extLst>
          </c:dPt>
          <c:dPt>
            <c:idx val="9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7-782F-4DD3-9204-14DACD689804}"/>
              </c:ext>
            </c:extLst>
          </c:dPt>
          <c:dPt>
            <c:idx val="9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9-782F-4DD3-9204-14DACD689804}"/>
              </c:ext>
            </c:extLst>
          </c:dPt>
          <c:dPt>
            <c:idx val="9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B-782F-4DD3-9204-14DACD689804}"/>
              </c:ext>
            </c:extLst>
          </c:dPt>
          <c:dPt>
            <c:idx val="9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D-782F-4DD3-9204-14DACD689804}"/>
              </c:ext>
            </c:extLst>
          </c:dPt>
          <c:dPt>
            <c:idx val="9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F-782F-4DD3-9204-14DACD689804}"/>
              </c:ext>
            </c:extLst>
          </c:dPt>
          <c:dPt>
            <c:idx val="9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1-782F-4DD3-9204-14DACD689804}"/>
              </c:ext>
            </c:extLst>
          </c:dPt>
          <c:dPt>
            <c:idx val="9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3-782F-4DD3-9204-14DACD689804}"/>
              </c:ext>
            </c:extLst>
          </c:dPt>
          <c:dPt>
            <c:idx val="9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5-782F-4DD3-9204-14DACD689804}"/>
              </c:ext>
            </c:extLst>
          </c:dPt>
          <c:dPt>
            <c:idx val="9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7-782F-4DD3-9204-14DACD689804}"/>
              </c:ext>
            </c:extLst>
          </c:dPt>
          <c:dPt>
            <c:idx val="9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9-782F-4DD3-9204-14DACD689804}"/>
              </c:ext>
            </c:extLst>
          </c:dPt>
          <c:dPt>
            <c:idx val="9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B-782F-4DD3-9204-14DACD689804}"/>
              </c:ext>
            </c:extLst>
          </c:dPt>
          <c:dPt>
            <c:idx val="9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D-782F-4DD3-9204-14DACD689804}"/>
              </c:ext>
            </c:extLst>
          </c:dPt>
          <c:dPt>
            <c:idx val="9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F-782F-4DD3-9204-14DACD689804}"/>
              </c:ext>
            </c:extLst>
          </c:dPt>
          <c:dPt>
            <c:idx val="9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1-782F-4DD3-9204-14DACD689804}"/>
              </c:ext>
            </c:extLst>
          </c:dPt>
          <c:dPt>
            <c:idx val="9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3-782F-4DD3-9204-14DACD689804}"/>
              </c:ext>
            </c:extLst>
          </c:dPt>
          <c:dPt>
            <c:idx val="9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5-782F-4DD3-9204-14DACD689804}"/>
              </c:ext>
            </c:extLst>
          </c:dPt>
          <c:dPt>
            <c:idx val="9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7-782F-4DD3-9204-14DACD689804}"/>
              </c:ext>
            </c:extLst>
          </c:dPt>
          <c:dPt>
            <c:idx val="9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9-782F-4DD3-9204-14DACD689804}"/>
              </c:ext>
            </c:extLst>
          </c:dPt>
          <c:dPt>
            <c:idx val="9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B-782F-4DD3-9204-14DACD689804}"/>
              </c:ext>
            </c:extLst>
          </c:dPt>
          <c:dPt>
            <c:idx val="9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D-782F-4DD3-9204-14DACD689804}"/>
              </c:ext>
            </c:extLst>
          </c:dPt>
          <c:dPt>
            <c:idx val="9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F-782F-4DD3-9204-14DACD689804}"/>
              </c:ext>
            </c:extLst>
          </c:dPt>
          <c:dPt>
            <c:idx val="9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1-782F-4DD3-9204-14DACD689804}"/>
              </c:ext>
            </c:extLst>
          </c:dPt>
          <c:dPt>
            <c:idx val="9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3-782F-4DD3-9204-14DACD689804}"/>
              </c:ext>
            </c:extLst>
          </c:dPt>
          <c:dPt>
            <c:idx val="9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5-782F-4DD3-9204-14DACD689804}"/>
              </c:ext>
            </c:extLst>
          </c:dPt>
          <c:dPt>
            <c:idx val="9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7-782F-4DD3-9204-14DACD689804}"/>
              </c:ext>
            </c:extLst>
          </c:dPt>
          <c:dPt>
            <c:idx val="9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9-782F-4DD3-9204-14DACD689804}"/>
              </c:ext>
            </c:extLst>
          </c:dPt>
          <c:dPt>
            <c:idx val="9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B-782F-4DD3-9204-14DACD689804}"/>
              </c:ext>
            </c:extLst>
          </c:dPt>
          <c:dPt>
            <c:idx val="9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D-782F-4DD3-9204-14DACD689804}"/>
              </c:ext>
            </c:extLst>
          </c:dPt>
          <c:dPt>
            <c:idx val="9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F-782F-4DD3-9204-14DACD689804}"/>
              </c:ext>
            </c:extLst>
          </c:dPt>
          <c:dPt>
            <c:idx val="9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1-782F-4DD3-9204-14DACD689804}"/>
              </c:ext>
            </c:extLst>
          </c:dPt>
          <c:dPt>
            <c:idx val="9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3-782F-4DD3-9204-14DACD689804}"/>
              </c:ext>
            </c:extLst>
          </c:dPt>
          <c:dPt>
            <c:idx val="9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5-782F-4DD3-9204-14DACD689804}"/>
              </c:ext>
            </c:extLst>
          </c:dPt>
          <c:dPt>
            <c:idx val="9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7-782F-4DD3-9204-14DACD689804}"/>
              </c:ext>
            </c:extLst>
          </c:dPt>
          <c:dPt>
            <c:idx val="9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9-782F-4DD3-9204-14DACD689804}"/>
              </c:ext>
            </c:extLst>
          </c:dPt>
          <c:dPt>
            <c:idx val="9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B-782F-4DD3-9204-14DACD689804}"/>
              </c:ext>
            </c:extLst>
          </c:dPt>
          <c:dPt>
            <c:idx val="9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D-782F-4DD3-9204-14DACD689804}"/>
              </c:ext>
            </c:extLst>
          </c:dPt>
          <c:dPt>
            <c:idx val="9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F-782F-4DD3-9204-14DACD689804}"/>
              </c:ext>
            </c:extLst>
          </c:dPt>
          <c:dPt>
            <c:idx val="9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1-782F-4DD3-9204-14DACD689804}"/>
              </c:ext>
            </c:extLst>
          </c:dPt>
          <c:dPt>
            <c:idx val="9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3-782F-4DD3-9204-14DACD689804}"/>
              </c:ext>
            </c:extLst>
          </c:dPt>
          <c:dPt>
            <c:idx val="9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5-782F-4DD3-9204-14DACD689804}"/>
              </c:ext>
            </c:extLst>
          </c:dPt>
          <c:dPt>
            <c:idx val="9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7-782F-4DD3-9204-14DACD689804}"/>
              </c:ext>
            </c:extLst>
          </c:dPt>
          <c:dPt>
            <c:idx val="9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9-782F-4DD3-9204-14DACD689804}"/>
              </c:ext>
            </c:extLst>
          </c:dPt>
          <c:dPt>
            <c:idx val="9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B-782F-4DD3-9204-14DACD689804}"/>
              </c:ext>
            </c:extLst>
          </c:dPt>
          <c:dPt>
            <c:idx val="9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D-782F-4DD3-9204-14DACD689804}"/>
              </c:ext>
            </c:extLst>
          </c:dPt>
          <c:dPt>
            <c:idx val="9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F-782F-4DD3-9204-14DACD689804}"/>
              </c:ext>
            </c:extLst>
          </c:dPt>
          <c:dPt>
            <c:idx val="9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1-782F-4DD3-9204-14DACD689804}"/>
              </c:ext>
            </c:extLst>
          </c:dPt>
          <c:dPt>
            <c:idx val="9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3-782F-4DD3-9204-14DACD689804}"/>
              </c:ext>
            </c:extLst>
          </c:dPt>
          <c:dPt>
            <c:idx val="9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5-782F-4DD3-9204-14DACD689804}"/>
              </c:ext>
            </c:extLst>
          </c:dPt>
          <c:dPt>
            <c:idx val="9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7-782F-4DD3-9204-14DACD689804}"/>
              </c:ext>
            </c:extLst>
          </c:dPt>
          <c:dPt>
            <c:idx val="9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9-782F-4DD3-9204-14DACD689804}"/>
              </c:ext>
            </c:extLst>
          </c:dPt>
          <c:dPt>
            <c:idx val="9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B-782F-4DD3-9204-14DACD689804}"/>
              </c:ext>
            </c:extLst>
          </c:dPt>
          <c:dPt>
            <c:idx val="9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D-782F-4DD3-9204-14DACD689804}"/>
              </c:ext>
            </c:extLst>
          </c:dPt>
          <c:dPt>
            <c:idx val="9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F-782F-4DD3-9204-14DACD689804}"/>
              </c:ext>
            </c:extLst>
          </c:dPt>
          <c:dPt>
            <c:idx val="9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1-782F-4DD3-9204-14DACD689804}"/>
              </c:ext>
            </c:extLst>
          </c:dPt>
          <c:dPt>
            <c:idx val="9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3-782F-4DD3-9204-14DACD689804}"/>
              </c:ext>
            </c:extLst>
          </c:dPt>
          <c:dPt>
            <c:idx val="9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5-782F-4DD3-9204-14DACD689804}"/>
              </c:ext>
            </c:extLst>
          </c:dPt>
          <c:dPt>
            <c:idx val="9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7-782F-4DD3-9204-14DACD689804}"/>
              </c:ext>
            </c:extLst>
          </c:dPt>
          <c:dPt>
            <c:idx val="9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9-782F-4DD3-9204-14DACD689804}"/>
              </c:ext>
            </c:extLst>
          </c:dPt>
          <c:dPt>
            <c:idx val="9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B-782F-4DD3-9204-14DACD689804}"/>
              </c:ext>
            </c:extLst>
          </c:dPt>
          <c:dPt>
            <c:idx val="9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D-782F-4DD3-9204-14DACD689804}"/>
              </c:ext>
            </c:extLst>
          </c:dPt>
          <c:dPt>
            <c:idx val="9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F-782F-4DD3-9204-14DACD689804}"/>
              </c:ext>
            </c:extLst>
          </c:dPt>
          <c:dPt>
            <c:idx val="9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1-782F-4DD3-9204-14DACD689804}"/>
              </c:ext>
            </c:extLst>
          </c:dPt>
          <c:dPt>
            <c:idx val="9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3-782F-4DD3-9204-14DACD689804}"/>
              </c:ext>
            </c:extLst>
          </c:dPt>
          <c:dPt>
            <c:idx val="9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5-782F-4DD3-9204-14DACD689804}"/>
              </c:ext>
            </c:extLst>
          </c:dPt>
          <c:dPt>
            <c:idx val="9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7-782F-4DD3-9204-14DACD689804}"/>
              </c:ext>
            </c:extLst>
          </c:dPt>
          <c:dPt>
            <c:idx val="9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9-782F-4DD3-9204-14DACD689804}"/>
              </c:ext>
            </c:extLst>
          </c:dPt>
          <c:dPt>
            <c:idx val="9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B-782F-4DD3-9204-14DACD689804}"/>
              </c:ext>
            </c:extLst>
          </c:dPt>
          <c:dPt>
            <c:idx val="9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D-782F-4DD3-9204-14DACD689804}"/>
              </c:ext>
            </c:extLst>
          </c:dPt>
          <c:dPt>
            <c:idx val="9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F-782F-4DD3-9204-14DACD689804}"/>
              </c:ext>
            </c:extLst>
          </c:dPt>
          <c:dPt>
            <c:idx val="9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1-782F-4DD3-9204-14DACD689804}"/>
              </c:ext>
            </c:extLst>
          </c:dPt>
          <c:dPt>
            <c:idx val="9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3-782F-4DD3-9204-14DACD689804}"/>
              </c:ext>
            </c:extLst>
          </c:dPt>
          <c:dPt>
            <c:idx val="9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5-782F-4DD3-9204-14DACD689804}"/>
              </c:ext>
            </c:extLst>
          </c:dPt>
          <c:dPt>
            <c:idx val="9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7-782F-4DD3-9204-14DACD689804}"/>
              </c:ext>
            </c:extLst>
          </c:dPt>
          <c:dPt>
            <c:idx val="9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9-782F-4DD3-9204-14DACD689804}"/>
              </c:ext>
            </c:extLst>
          </c:dPt>
          <c:dPt>
            <c:idx val="9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B-782F-4DD3-9204-14DACD689804}"/>
              </c:ext>
            </c:extLst>
          </c:dPt>
          <c:dPt>
            <c:idx val="9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D-782F-4DD3-9204-14DACD689804}"/>
              </c:ext>
            </c:extLst>
          </c:dPt>
          <c:dPt>
            <c:idx val="9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F-782F-4DD3-9204-14DACD689804}"/>
              </c:ext>
            </c:extLst>
          </c:dPt>
          <c:dPt>
            <c:idx val="9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1-782F-4DD3-9204-14DACD689804}"/>
              </c:ext>
            </c:extLst>
          </c:dPt>
          <c:dPt>
            <c:idx val="9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3-782F-4DD3-9204-14DACD689804}"/>
              </c:ext>
            </c:extLst>
          </c:dPt>
          <c:dPt>
            <c:idx val="9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5-782F-4DD3-9204-14DACD689804}"/>
              </c:ext>
            </c:extLst>
          </c:dPt>
          <c:dPt>
            <c:idx val="9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7-782F-4DD3-9204-14DACD689804}"/>
              </c:ext>
            </c:extLst>
          </c:dPt>
          <c:dPt>
            <c:idx val="9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9-782F-4DD3-9204-14DACD689804}"/>
              </c:ext>
            </c:extLst>
          </c:dPt>
          <c:dPt>
            <c:idx val="9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B-782F-4DD3-9204-14DACD689804}"/>
              </c:ext>
            </c:extLst>
          </c:dPt>
          <c:dPt>
            <c:idx val="9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D-782F-4DD3-9204-14DACD689804}"/>
              </c:ext>
            </c:extLst>
          </c:dPt>
          <c:dPt>
            <c:idx val="9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F-782F-4DD3-9204-14DACD689804}"/>
              </c:ext>
            </c:extLst>
          </c:dPt>
          <c:dPt>
            <c:idx val="10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1-782F-4DD3-9204-14DACD689804}"/>
              </c:ext>
            </c:extLst>
          </c:dPt>
          <c:dPt>
            <c:idx val="10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3-782F-4DD3-9204-14DACD689804}"/>
              </c:ext>
            </c:extLst>
          </c:dPt>
          <c:dPt>
            <c:idx val="10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5-782F-4DD3-9204-14DACD689804}"/>
              </c:ext>
            </c:extLst>
          </c:dPt>
          <c:dPt>
            <c:idx val="10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7-782F-4DD3-9204-14DACD689804}"/>
              </c:ext>
            </c:extLst>
          </c:dPt>
          <c:dPt>
            <c:idx val="10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9-782F-4DD3-9204-14DACD689804}"/>
              </c:ext>
            </c:extLst>
          </c:dPt>
          <c:dPt>
            <c:idx val="10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B-782F-4DD3-9204-14DACD689804}"/>
              </c:ext>
            </c:extLst>
          </c:dPt>
          <c:dPt>
            <c:idx val="10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D-782F-4DD3-9204-14DACD689804}"/>
              </c:ext>
            </c:extLst>
          </c:dPt>
          <c:dPt>
            <c:idx val="10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F-782F-4DD3-9204-14DACD689804}"/>
              </c:ext>
            </c:extLst>
          </c:dPt>
          <c:dPt>
            <c:idx val="10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1-782F-4DD3-9204-14DACD689804}"/>
              </c:ext>
            </c:extLst>
          </c:dPt>
          <c:dPt>
            <c:idx val="10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3-782F-4DD3-9204-14DACD689804}"/>
              </c:ext>
            </c:extLst>
          </c:dPt>
          <c:dPt>
            <c:idx val="10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5-782F-4DD3-9204-14DACD689804}"/>
              </c:ext>
            </c:extLst>
          </c:dPt>
          <c:dPt>
            <c:idx val="10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7-782F-4DD3-9204-14DACD689804}"/>
              </c:ext>
            </c:extLst>
          </c:dPt>
          <c:dPt>
            <c:idx val="10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9-782F-4DD3-9204-14DACD689804}"/>
              </c:ext>
            </c:extLst>
          </c:dPt>
          <c:dPt>
            <c:idx val="10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B-782F-4DD3-9204-14DACD689804}"/>
              </c:ext>
            </c:extLst>
          </c:dPt>
          <c:dPt>
            <c:idx val="10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D-782F-4DD3-9204-14DACD689804}"/>
              </c:ext>
            </c:extLst>
          </c:dPt>
          <c:dPt>
            <c:idx val="10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F-782F-4DD3-9204-14DACD689804}"/>
              </c:ext>
            </c:extLst>
          </c:dPt>
          <c:dPt>
            <c:idx val="10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1-782F-4DD3-9204-14DACD689804}"/>
              </c:ext>
            </c:extLst>
          </c:dPt>
          <c:dPt>
            <c:idx val="10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3-782F-4DD3-9204-14DACD689804}"/>
              </c:ext>
            </c:extLst>
          </c:dPt>
          <c:dPt>
            <c:idx val="10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5-782F-4DD3-9204-14DACD689804}"/>
              </c:ext>
            </c:extLst>
          </c:dPt>
          <c:dPt>
            <c:idx val="10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7-782F-4DD3-9204-14DACD689804}"/>
              </c:ext>
            </c:extLst>
          </c:dPt>
          <c:dPt>
            <c:idx val="10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9-782F-4DD3-9204-14DACD689804}"/>
              </c:ext>
            </c:extLst>
          </c:dPt>
          <c:dPt>
            <c:idx val="10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B-782F-4DD3-9204-14DACD689804}"/>
              </c:ext>
            </c:extLst>
          </c:dPt>
          <c:dPt>
            <c:idx val="10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D-782F-4DD3-9204-14DACD689804}"/>
              </c:ext>
            </c:extLst>
          </c:dPt>
          <c:dPt>
            <c:idx val="10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F-782F-4DD3-9204-14DACD689804}"/>
              </c:ext>
            </c:extLst>
          </c:dPt>
          <c:dPt>
            <c:idx val="10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1-782F-4DD3-9204-14DACD689804}"/>
              </c:ext>
            </c:extLst>
          </c:dPt>
          <c:dPt>
            <c:idx val="10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3-782F-4DD3-9204-14DACD689804}"/>
              </c:ext>
            </c:extLst>
          </c:dPt>
          <c:dPt>
            <c:idx val="10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5-782F-4DD3-9204-14DACD689804}"/>
              </c:ext>
            </c:extLst>
          </c:dPt>
          <c:dPt>
            <c:idx val="10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7-782F-4DD3-9204-14DACD689804}"/>
              </c:ext>
            </c:extLst>
          </c:dPt>
          <c:dPt>
            <c:idx val="10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9-782F-4DD3-9204-14DACD689804}"/>
              </c:ext>
            </c:extLst>
          </c:dPt>
          <c:dPt>
            <c:idx val="10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B-782F-4DD3-9204-14DACD689804}"/>
              </c:ext>
            </c:extLst>
          </c:dPt>
          <c:dPt>
            <c:idx val="10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D-782F-4DD3-9204-14DACD689804}"/>
              </c:ext>
            </c:extLst>
          </c:dPt>
          <c:dPt>
            <c:idx val="10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F-782F-4DD3-9204-14DACD689804}"/>
              </c:ext>
            </c:extLst>
          </c:dPt>
          <c:dPt>
            <c:idx val="10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1-782F-4DD3-9204-14DACD689804}"/>
              </c:ext>
            </c:extLst>
          </c:dPt>
          <c:dPt>
            <c:idx val="10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3-782F-4DD3-9204-14DACD689804}"/>
              </c:ext>
            </c:extLst>
          </c:dPt>
          <c:dPt>
            <c:idx val="10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5-782F-4DD3-9204-14DACD689804}"/>
              </c:ext>
            </c:extLst>
          </c:dPt>
          <c:dPt>
            <c:idx val="10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7-782F-4DD3-9204-14DACD689804}"/>
              </c:ext>
            </c:extLst>
          </c:dPt>
          <c:dPt>
            <c:idx val="10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9-782F-4DD3-9204-14DACD689804}"/>
              </c:ext>
            </c:extLst>
          </c:dPt>
          <c:dPt>
            <c:idx val="10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B-782F-4DD3-9204-14DACD689804}"/>
              </c:ext>
            </c:extLst>
          </c:dPt>
          <c:dPt>
            <c:idx val="10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D-782F-4DD3-9204-14DACD689804}"/>
              </c:ext>
            </c:extLst>
          </c:dPt>
          <c:dPt>
            <c:idx val="10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F-782F-4DD3-9204-14DACD689804}"/>
              </c:ext>
            </c:extLst>
          </c:dPt>
          <c:dPt>
            <c:idx val="10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1-782F-4DD3-9204-14DACD689804}"/>
              </c:ext>
            </c:extLst>
          </c:dPt>
          <c:dPt>
            <c:idx val="10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3-782F-4DD3-9204-14DACD689804}"/>
              </c:ext>
            </c:extLst>
          </c:dPt>
          <c:dPt>
            <c:idx val="10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5-782F-4DD3-9204-14DACD689804}"/>
              </c:ext>
            </c:extLst>
          </c:dPt>
          <c:dPt>
            <c:idx val="10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7-782F-4DD3-9204-14DACD689804}"/>
              </c:ext>
            </c:extLst>
          </c:dPt>
          <c:dPt>
            <c:idx val="10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9-782F-4DD3-9204-14DACD689804}"/>
              </c:ext>
            </c:extLst>
          </c:dPt>
          <c:dPt>
            <c:idx val="10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B-782F-4DD3-9204-14DACD689804}"/>
              </c:ext>
            </c:extLst>
          </c:dPt>
          <c:dPt>
            <c:idx val="10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D-782F-4DD3-9204-14DACD689804}"/>
              </c:ext>
            </c:extLst>
          </c:dPt>
          <c:dPt>
            <c:idx val="10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F-782F-4DD3-9204-14DACD689804}"/>
              </c:ext>
            </c:extLst>
          </c:dPt>
          <c:dPt>
            <c:idx val="10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1-782F-4DD3-9204-14DACD689804}"/>
              </c:ext>
            </c:extLst>
          </c:dPt>
          <c:dPt>
            <c:idx val="10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3-782F-4DD3-9204-14DACD689804}"/>
              </c:ext>
            </c:extLst>
          </c:dPt>
          <c:dPt>
            <c:idx val="10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5-782F-4DD3-9204-14DACD689804}"/>
              </c:ext>
            </c:extLst>
          </c:dPt>
          <c:dPt>
            <c:idx val="10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7-782F-4DD3-9204-14DACD689804}"/>
              </c:ext>
            </c:extLst>
          </c:dPt>
          <c:dPt>
            <c:idx val="10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9-782F-4DD3-9204-14DACD689804}"/>
              </c:ext>
            </c:extLst>
          </c:dPt>
          <c:dPt>
            <c:idx val="10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B-782F-4DD3-9204-14DACD689804}"/>
              </c:ext>
            </c:extLst>
          </c:dPt>
          <c:dPt>
            <c:idx val="10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D-782F-4DD3-9204-14DACD689804}"/>
              </c:ext>
            </c:extLst>
          </c:dPt>
          <c:dPt>
            <c:idx val="10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F-782F-4DD3-9204-14DACD689804}"/>
              </c:ext>
            </c:extLst>
          </c:dPt>
          <c:dPt>
            <c:idx val="10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1-782F-4DD3-9204-14DACD689804}"/>
              </c:ext>
            </c:extLst>
          </c:dPt>
          <c:dPt>
            <c:idx val="10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3-782F-4DD3-9204-14DACD689804}"/>
              </c:ext>
            </c:extLst>
          </c:dPt>
          <c:dPt>
            <c:idx val="10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5-782F-4DD3-9204-14DACD689804}"/>
              </c:ext>
            </c:extLst>
          </c:dPt>
          <c:dPt>
            <c:idx val="10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7-782F-4DD3-9204-14DACD689804}"/>
              </c:ext>
            </c:extLst>
          </c:dPt>
          <c:dPt>
            <c:idx val="10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9-782F-4DD3-9204-14DACD689804}"/>
              </c:ext>
            </c:extLst>
          </c:dPt>
          <c:dPt>
            <c:idx val="10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B-782F-4DD3-9204-14DACD689804}"/>
              </c:ext>
            </c:extLst>
          </c:dPt>
          <c:dPt>
            <c:idx val="10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D-782F-4DD3-9204-14DACD689804}"/>
              </c:ext>
            </c:extLst>
          </c:dPt>
          <c:dPt>
            <c:idx val="10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F-782F-4DD3-9204-14DACD689804}"/>
              </c:ext>
            </c:extLst>
          </c:dPt>
          <c:dPt>
            <c:idx val="10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1-782F-4DD3-9204-14DACD689804}"/>
              </c:ext>
            </c:extLst>
          </c:dPt>
          <c:dPt>
            <c:idx val="10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3-782F-4DD3-9204-14DACD689804}"/>
              </c:ext>
            </c:extLst>
          </c:dPt>
          <c:dPt>
            <c:idx val="10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5-782F-4DD3-9204-14DACD689804}"/>
              </c:ext>
            </c:extLst>
          </c:dPt>
          <c:dPt>
            <c:idx val="10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7-782F-4DD3-9204-14DACD689804}"/>
              </c:ext>
            </c:extLst>
          </c:dPt>
          <c:dPt>
            <c:idx val="10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9-782F-4DD3-9204-14DACD689804}"/>
              </c:ext>
            </c:extLst>
          </c:dPt>
          <c:dPt>
            <c:idx val="10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B-782F-4DD3-9204-14DACD689804}"/>
              </c:ext>
            </c:extLst>
          </c:dPt>
          <c:dPt>
            <c:idx val="10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D-782F-4DD3-9204-14DACD689804}"/>
              </c:ext>
            </c:extLst>
          </c:dPt>
          <c:dPt>
            <c:idx val="10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F-782F-4DD3-9204-14DACD689804}"/>
              </c:ext>
            </c:extLst>
          </c:dPt>
          <c:dPt>
            <c:idx val="10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1-782F-4DD3-9204-14DACD689804}"/>
              </c:ext>
            </c:extLst>
          </c:dPt>
          <c:dPt>
            <c:idx val="10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3-782F-4DD3-9204-14DACD689804}"/>
              </c:ext>
            </c:extLst>
          </c:dPt>
          <c:dPt>
            <c:idx val="10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5-782F-4DD3-9204-14DACD689804}"/>
              </c:ext>
            </c:extLst>
          </c:dPt>
          <c:dPt>
            <c:idx val="10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7-782F-4DD3-9204-14DACD689804}"/>
              </c:ext>
            </c:extLst>
          </c:dPt>
          <c:dPt>
            <c:idx val="10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9-782F-4DD3-9204-14DACD689804}"/>
              </c:ext>
            </c:extLst>
          </c:dPt>
          <c:dPt>
            <c:idx val="10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B-782F-4DD3-9204-14DACD689804}"/>
              </c:ext>
            </c:extLst>
          </c:dPt>
          <c:dPt>
            <c:idx val="10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D-782F-4DD3-9204-14DACD689804}"/>
              </c:ext>
            </c:extLst>
          </c:dPt>
          <c:dPt>
            <c:idx val="10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F-782F-4DD3-9204-14DACD689804}"/>
              </c:ext>
            </c:extLst>
          </c:dPt>
          <c:dPt>
            <c:idx val="10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1-782F-4DD3-9204-14DACD689804}"/>
              </c:ext>
            </c:extLst>
          </c:dPt>
          <c:dPt>
            <c:idx val="10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3-782F-4DD3-9204-14DACD689804}"/>
              </c:ext>
            </c:extLst>
          </c:dPt>
          <c:dPt>
            <c:idx val="10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5-782F-4DD3-9204-14DACD689804}"/>
              </c:ext>
            </c:extLst>
          </c:dPt>
          <c:dPt>
            <c:idx val="10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7-782F-4DD3-9204-14DACD689804}"/>
              </c:ext>
            </c:extLst>
          </c:dPt>
          <c:dPt>
            <c:idx val="10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9-782F-4DD3-9204-14DACD689804}"/>
              </c:ext>
            </c:extLst>
          </c:dPt>
          <c:dPt>
            <c:idx val="10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B-782F-4DD3-9204-14DACD689804}"/>
              </c:ext>
            </c:extLst>
          </c:dPt>
          <c:dPt>
            <c:idx val="10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D-782F-4DD3-9204-14DACD689804}"/>
              </c:ext>
            </c:extLst>
          </c:dPt>
          <c:dPt>
            <c:idx val="10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F-782F-4DD3-9204-14DACD689804}"/>
              </c:ext>
            </c:extLst>
          </c:dPt>
          <c:dPt>
            <c:idx val="10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1-782F-4DD3-9204-14DACD689804}"/>
              </c:ext>
            </c:extLst>
          </c:dPt>
          <c:dPt>
            <c:idx val="10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3-782F-4DD3-9204-14DACD689804}"/>
              </c:ext>
            </c:extLst>
          </c:dPt>
          <c:dPt>
            <c:idx val="10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5-782F-4DD3-9204-14DACD689804}"/>
              </c:ext>
            </c:extLst>
          </c:dPt>
          <c:dPt>
            <c:idx val="10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7-782F-4DD3-9204-14DACD689804}"/>
              </c:ext>
            </c:extLst>
          </c:dPt>
          <c:dPt>
            <c:idx val="10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9-782F-4DD3-9204-14DACD689804}"/>
              </c:ext>
            </c:extLst>
          </c:dPt>
          <c:dPt>
            <c:idx val="10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B-782F-4DD3-9204-14DACD689804}"/>
              </c:ext>
            </c:extLst>
          </c:dPt>
          <c:dPt>
            <c:idx val="10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D-782F-4DD3-9204-14DACD689804}"/>
              </c:ext>
            </c:extLst>
          </c:dPt>
          <c:dPt>
            <c:idx val="10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F-782F-4DD3-9204-14DACD689804}"/>
              </c:ext>
            </c:extLst>
          </c:dPt>
          <c:dPt>
            <c:idx val="10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1-782F-4DD3-9204-14DACD689804}"/>
              </c:ext>
            </c:extLst>
          </c:dPt>
          <c:dPt>
            <c:idx val="10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3-782F-4DD3-9204-14DACD689804}"/>
              </c:ext>
            </c:extLst>
          </c:dPt>
          <c:dPt>
            <c:idx val="10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5-782F-4DD3-9204-14DACD689804}"/>
              </c:ext>
            </c:extLst>
          </c:dPt>
          <c:dPt>
            <c:idx val="10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7-782F-4DD3-9204-14DACD689804}"/>
              </c:ext>
            </c:extLst>
          </c:dPt>
          <c:dPt>
            <c:idx val="11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9-782F-4DD3-9204-14DACD689804}"/>
              </c:ext>
            </c:extLst>
          </c:dPt>
          <c:dPt>
            <c:idx val="11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B-782F-4DD3-9204-14DACD689804}"/>
              </c:ext>
            </c:extLst>
          </c:dPt>
          <c:dPt>
            <c:idx val="11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D-782F-4DD3-9204-14DACD689804}"/>
              </c:ext>
            </c:extLst>
          </c:dPt>
          <c:dPt>
            <c:idx val="11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F-782F-4DD3-9204-14DACD689804}"/>
              </c:ext>
            </c:extLst>
          </c:dPt>
          <c:dPt>
            <c:idx val="11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1-782F-4DD3-9204-14DACD689804}"/>
              </c:ext>
            </c:extLst>
          </c:dPt>
          <c:dPt>
            <c:idx val="11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3-782F-4DD3-9204-14DACD689804}"/>
              </c:ext>
            </c:extLst>
          </c:dPt>
          <c:dPt>
            <c:idx val="11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5-782F-4DD3-9204-14DACD689804}"/>
              </c:ext>
            </c:extLst>
          </c:dPt>
          <c:dPt>
            <c:idx val="11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7-782F-4DD3-9204-14DACD689804}"/>
              </c:ext>
            </c:extLst>
          </c:dPt>
          <c:dPt>
            <c:idx val="11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9-782F-4DD3-9204-14DACD689804}"/>
              </c:ext>
            </c:extLst>
          </c:dPt>
          <c:dPt>
            <c:idx val="11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B-782F-4DD3-9204-14DACD689804}"/>
              </c:ext>
            </c:extLst>
          </c:dPt>
          <c:dPt>
            <c:idx val="11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D-782F-4DD3-9204-14DACD689804}"/>
              </c:ext>
            </c:extLst>
          </c:dPt>
          <c:dPt>
            <c:idx val="11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F-782F-4DD3-9204-14DACD689804}"/>
              </c:ext>
            </c:extLst>
          </c:dPt>
          <c:dPt>
            <c:idx val="11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1-782F-4DD3-9204-14DACD689804}"/>
              </c:ext>
            </c:extLst>
          </c:dPt>
          <c:dPt>
            <c:idx val="11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3-782F-4DD3-9204-14DACD689804}"/>
              </c:ext>
            </c:extLst>
          </c:dPt>
          <c:dPt>
            <c:idx val="11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5-782F-4DD3-9204-14DACD689804}"/>
              </c:ext>
            </c:extLst>
          </c:dPt>
          <c:dPt>
            <c:idx val="11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7-782F-4DD3-9204-14DACD689804}"/>
              </c:ext>
            </c:extLst>
          </c:dPt>
          <c:dPt>
            <c:idx val="11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9-782F-4DD3-9204-14DACD689804}"/>
              </c:ext>
            </c:extLst>
          </c:dPt>
          <c:dPt>
            <c:idx val="11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B-782F-4DD3-9204-14DACD689804}"/>
              </c:ext>
            </c:extLst>
          </c:dPt>
          <c:dPt>
            <c:idx val="11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D-782F-4DD3-9204-14DACD689804}"/>
              </c:ext>
            </c:extLst>
          </c:dPt>
          <c:dPt>
            <c:idx val="11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F-782F-4DD3-9204-14DACD689804}"/>
              </c:ext>
            </c:extLst>
          </c:dPt>
          <c:dPt>
            <c:idx val="11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1-782F-4DD3-9204-14DACD689804}"/>
              </c:ext>
            </c:extLst>
          </c:dPt>
          <c:dPt>
            <c:idx val="11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3-782F-4DD3-9204-14DACD689804}"/>
              </c:ext>
            </c:extLst>
          </c:dPt>
          <c:dPt>
            <c:idx val="11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5-782F-4DD3-9204-14DACD689804}"/>
              </c:ext>
            </c:extLst>
          </c:dPt>
          <c:dPt>
            <c:idx val="11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7-782F-4DD3-9204-14DACD689804}"/>
              </c:ext>
            </c:extLst>
          </c:dPt>
          <c:dPt>
            <c:idx val="11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9-782F-4DD3-9204-14DACD689804}"/>
              </c:ext>
            </c:extLst>
          </c:dPt>
          <c:dPt>
            <c:idx val="11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B-782F-4DD3-9204-14DACD689804}"/>
              </c:ext>
            </c:extLst>
          </c:dPt>
          <c:dPt>
            <c:idx val="11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D-782F-4DD3-9204-14DACD689804}"/>
              </c:ext>
            </c:extLst>
          </c:dPt>
          <c:dPt>
            <c:idx val="11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F-782F-4DD3-9204-14DACD689804}"/>
              </c:ext>
            </c:extLst>
          </c:dPt>
          <c:dPt>
            <c:idx val="11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1-782F-4DD3-9204-14DACD689804}"/>
              </c:ext>
            </c:extLst>
          </c:dPt>
          <c:dPt>
            <c:idx val="11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3-782F-4DD3-9204-14DACD689804}"/>
              </c:ext>
            </c:extLst>
          </c:dPt>
          <c:dPt>
            <c:idx val="11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5-782F-4DD3-9204-14DACD689804}"/>
              </c:ext>
            </c:extLst>
          </c:dPt>
          <c:dPt>
            <c:idx val="11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7-782F-4DD3-9204-14DACD689804}"/>
              </c:ext>
            </c:extLst>
          </c:dPt>
          <c:dPt>
            <c:idx val="11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9-782F-4DD3-9204-14DACD689804}"/>
              </c:ext>
            </c:extLst>
          </c:dPt>
          <c:dPt>
            <c:idx val="11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B-782F-4DD3-9204-14DACD689804}"/>
              </c:ext>
            </c:extLst>
          </c:dPt>
          <c:dPt>
            <c:idx val="11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D-782F-4DD3-9204-14DACD689804}"/>
              </c:ext>
            </c:extLst>
          </c:dPt>
          <c:dPt>
            <c:idx val="11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F-782F-4DD3-9204-14DACD689804}"/>
              </c:ext>
            </c:extLst>
          </c:dPt>
          <c:dPt>
            <c:idx val="11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1-782F-4DD3-9204-14DACD689804}"/>
              </c:ext>
            </c:extLst>
          </c:dPt>
          <c:dPt>
            <c:idx val="11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3-782F-4DD3-9204-14DACD689804}"/>
              </c:ext>
            </c:extLst>
          </c:dPt>
          <c:dPt>
            <c:idx val="11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5-782F-4DD3-9204-14DACD689804}"/>
              </c:ext>
            </c:extLst>
          </c:dPt>
          <c:dPt>
            <c:idx val="11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7-782F-4DD3-9204-14DACD689804}"/>
              </c:ext>
            </c:extLst>
          </c:dPt>
          <c:dPt>
            <c:idx val="11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9-782F-4DD3-9204-14DACD689804}"/>
              </c:ext>
            </c:extLst>
          </c:dPt>
          <c:dPt>
            <c:idx val="11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B-782F-4DD3-9204-14DACD689804}"/>
              </c:ext>
            </c:extLst>
          </c:dPt>
          <c:dPt>
            <c:idx val="11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D-782F-4DD3-9204-14DACD689804}"/>
              </c:ext>
            </c:extLst>
          </c:dPt>
          <c:dPt>
            <c:idx val="11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F-782F-4DD3-9204-14DACD689804}"/>
              </c:ext>
            </c:extLst>
          </c:dPt>
          <c:dPt>
            <c:idx val="11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1-782F-4DD3-9204-14DACD689804}"/>
              </c:ext>
            </c:extLst>
          </c:dPt>
          <c:dPt>
            <c:idx val="11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3-782F-4DD3-9204-14DACD689804}"/>
              </c:ext>
            </c:extLst>
          </c:dPt>
          <c:dPt>
            <c:idx val="11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5-782F-4DD3-9204-14DACD689804}"/>
              </c:ext>
            </c:extLst>
          </c:dPt>
          <c:dPt>
            <c:idx val="11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7-782F-4DD3-9204-14DACD689804}"/>
              </c:ext>
            </c:extLst>
          </c:dPt>
          <c:dPt>
            <c:idx val="11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9-782F-4DD3-9204-14DACD689804}"/>
              </c:ext>
            </c:extLst>
          </c:dPt>
          <c:dPt>
            <c:idx val="11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B-782F-4DD3-9204-14DACD689804}"/>
              </c:ext>
            </c:extLst>
          </c:dPt>
          <c:dPt>
            <c:idx val="11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D-782F-4DD3-9204-14DACD689804}"/>
              </c:ext>
            </c:extLst>
          </c:dPt>
          <c:dPt>
            <c:idx val="11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F-782F-4DD3-9204-14DACD689804}"/>
              </c:ext>
            </c:extLst>
          </c:dPt>
          <c:dPt>
            <c:idx val="11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1-782F-4DD3-9204-14DACD689804}"/>
              </c:ext>
            </c:extLst>
          </c:dPt>
          <c:dPt>
            <c:idx val="11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3-782F-4DD3-9204-14DACD689804}"/>
              </c:ext>
            </c:extLst>
          </c:dPt>
          <c:dPt>
            <c:idx val="11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5-782F-4DD3-9204-14DACD689804}"/>
              </c:ext>
            </c:extLst>
          </c:dPt>
          <c:dPt>
            <c:idx val="11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7-782F-4DD3-9204-14DACD689804}"/>
              </c:ext>
            </c:extLst>
          </c:dPt>
          <c:dPt>
            <c:idx val="11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9-782F-4DD3-9204-14DACD689804}"/>
              </c:ext>
            </c:extLst>
          </c:dPt>
          <c:dPt>
            <c:idx val="11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B-782F-4DD3-9204-14DACD689804}"/>
              </c:ext>
            </c:extLst>
          </c:dPt>
          <c:dPt>
            <c:idx val="11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D-782F-4DD3-9204-14DACD689804}"/>
              </c:ext>
            </c:extLst>
          </c:dPt>
          <c:dPt>
            <c:idx val="11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F-782F-4DD3-9204-14DACD689804}"/>
              </c:ext>
            </c:extLst>
          </c:dPt>
          <c:dPt>
            <c:idx val="11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1-782F-4DD3-9204-14DACD689804}"/>
              </c:ext>
            </c:extLst>
          </c:dPt>
          <c:dPt>
            <c:idx val="11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3-782F-4DD3-9204-14DACD689804}"/>
              </c:ext>
            </c:extLst>
          </c:dPt>
          <c:dPt>
            <c:idx val="11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5-782F-4DD3-9204-14DACD689804}"/>
              </c:ext>
            </c:extLst>
          </c:dPt>
          <c:dPt>
            <c:idx val="11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7-782F-4DD3-9204-14DACD689804}"/>
              </c:ext>
            </c:extLst>
          </c:dPt>
          <c:dPt>
            <c:idx val="11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9-782F-4DD3-9204-14DACD689804}"/>
              </c:ext>
            </c:extLst>
          </c:dPt>
          <c:dPt>
            <c:idx val="11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B-782F-4DD3-9204-14DACD689804}"/>
              </c:ext>
            </c:extLst>
          </c:dPt>
          <c:dPt>
            <c:idx val="11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D-782F-4DD3-9204-14DACD689804}"/>
              </c:ext>
            </c:extLst>
          </c:dPt>
          <c:dPt>
            <c:idx val="11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F-782F-4DD3-9204-14DACD689804}"/>
              </c:ext>
            </c:extLst>
          </c:dPt>
          <c:dPt>
            <c:idx val="11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1-782F-4DD3-9204-14DACD689804}"/>
              </c:ext>
            </c:extLst>
          </c:dPt>
          <c:dPt>
            <c:idx val="11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3-782F-4DD3-9204-14DACD689804}"/>
              </c:ext>
            </c:extLst>
          </c:dPt>
          <c:dPt>
            <c:idx val="11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5-782F-4DD3-9204-14DACD689804}"/>
              </c:ext>
            </c:extLst>
          </c:dPt>
          <c:dPt>
            <c:idx val="11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7-782F-4DD3-9204-14DACD689804}"/>
              </c:ext>
            </c:extLst>
          </c:dPt>
          <c:dPt>
            <c:idx val="11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9-782F-4DD3-9204-14DACD689804}"/>
              </c:ext>
            </c:extLst>
          </c:dPt>
          <c:dPt>
            <c:idx val="11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B-782F-4DD3-9204-14DACD689804}"/>
              </c:ext>
            </c:extLst>
          </c:dPt>
          <c:dPt>
            <c:idx val="11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D-782F-4DD3-9204-14DACD689804}"/>
              </c:ext>
            </c:extLst>
          </c:dPt>
          <c:dPt>
            <c:idx val="11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F-782F-4DD3-9204-14DACD689804}"/>
              </c:ext>
            </c:extLst>
          </c:dPt>
          <c:dPt>
            <c:idx val="11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1-782F-4DD3-9204-14DACD689804}"/>
              </c:ext>
            </c:extLst>
          </c:dPt>
          <c:dPt>
            <c:idx val="11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3-782F-4DD3-9204-14DACD689804}"/>
              </c:ext>
            </c:extLst>
          </c:dPt>
          <c:dPt>
            <c:idx val="11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5-782F-4DD3-9204-14DACD689804}"/>
              </c:ext>
            </c:extLst>
          </c:dPt>
          <c:dPt>
            <c:idx val="11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7-782F-4DD3-9204-14DACD689804}"/>
              </c:ext>
            </c:extLst>
          </c:dPt>
          <c:dPt>
            <c:idx val="11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9-782F-4DD3-9204-14DACD689804}"/>
              </c:ext>
            </c:extLst>
          </c:dPt>
          <c:dPt>
            <c:idx val="11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B-782F-4DD3-9204-14DACD689804}"/>
              </c:ext>
            </c:extLst>
          </c:dPt>
          <c:dPt>
            <c:idx val="11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D-782F-4DD3-9204-14DACD689804}"/>
              </c:ext>
            </c:extLst>
          </c:dPt>
          <c:dPt>
            <c:idx val="11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F-782F-4DD3-9204-14DACD689804}"/>
              </c:ext>
            </c:extLst>
          </c:dPt>
          <c:dPt>
            <c:idx val="11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1-782F-4DD3-9204-14DACD689804}"/>
              </c:ext>
            </c:extLst>
          </c:dPt>
          <c:dPt>
            <c:idx val="11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3-782F-4DD3-9204-14DACD689804}"/>
              </c:ext>
            </c:extLst>
          </c:dPt>
          <c:dPt>
            <c:idx val="11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5-782F-4DD3-9204-14DACD689804}"/>
              </c:ext>
            </c:extLst>
          </c:dPt>
          <c:dPt>
            <c:idx val="11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7-782F-4DD3-9204-14DACD689804}"/>
              </c:ext>
            </c:extLst>
          </c:dPt>
          <c:dPt>
            <c:idx val="11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9-782F-4DD3-9204-14DACD689804}"/>
              </c:ext>
            </c:extLst>
          </c:dPt>
          <c:dPt>
            <c:idx val="11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B-782F-4DD3-9204-14DACD689804}"/>
              </c:ext>
            </c:extLst>
          </c:dPt>
          <c:dPt>
            <c:idx val="11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D-782F-4DD3-9204-14DACD689804}"/>
              </c:ext>
            </c:extLst>
          </c:dPt>
          <c:dPt>
            <c:idx val="11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F-782F-4DD3-9204-14DACD689804}"/>
              </c:ext>
            </c:extLst>
          </c:dPt>
          <c:dPt>
            <c:idx val="11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1-782F-4DD3-9204-14DACD689804}"/>
              </c:ext>
            </c:extLst>
          </c:dPt>
          <c:dPt>
            <c:idx val="11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3-782F-4DD3-9204-14DACD689804}"/>
              </c:ext>
            </c:extLst>
          </c:dPt>
          <c:dPt>
            <c:idx val="11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5-782F-4DD3-9204-14DACD689804}"/>
              </c:ext>
            </c:extLst>
          </c:dPt>
          <c:dPt>
            <c:idx val="11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7-782F-4DD3-9204-14DACD689804}"/>
              </c:ext>
            </c:extLst>
          </c:dPt>
          <c:dPt>
            <c:idx val="11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9-782F-4DD3-9204-14DACD689804}"/>
              </c:ext>
            </c:extLst>
          </c:dPt>
          <c:dPt>
            <c:idx val="11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B-782F-4DD3-9204-14DACD689804}"/>
              </c:ext>
            </c:extLst>
          </c:dPt>
          <c:dPt>
            <c:idx val="11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D-782F-4DD3-9204-14DACD689804}"/>
              </c:ext>
            </c:extLst>
          </c:dPt>
          <c:dPt>
            <c:idx val="11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F-782F-4DD3-9204-14DACD689804}"/>
              </c:ext>
            </c:extLst>
          </c:dPt>
          <c:dPt>
            <c:idx val="12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1-782F-4DD3-9204-14DACD689804}"/>
              </c:ext>
            </c:extLst>
          </c:dPt>
          <c:dPt>
            <c:idx val="12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3-782F-4DD3-9204-14DACD689804}"/>
              </c:ext>
            </c:extLst>
          </c:dPt>
          <c:dPt>
            <c:idx val="12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5-782F-4DD3-9204-14DACD689804}"/>
              </c:ext>
            </c:extLst>
          </c:dPt>
          <c:dPt>
            <c:idx val="12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7-782F-4DD3-9204-14DACD689804}"/>
              </c:ext>
            </c:extLst>
          </c:dPt>
          <c:dPt>
            <c:idx val="12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9-782F-4DD3-9204-14DACD689804}"/>
              </c:ext>
            </c:extLst>
          </c:dPt>
          <c:dPt>
            <c:idx val="12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B-782F-4DD3-9204-14DACD689804}"/>
              </c:ext>
            </c:extLst>
          </c:dPt>
          <c:dPt>
            <c:idx val="12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D-782F-4DD3-9204-14DACD689804}"/>
              </c:ext>
            </c:extLst>
          </c:dPt>
          <c:dPt>
            <c:idx val="12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F-782F-4DD3-9204-14DACD689804}"/>
              </c:ext>
            </c:extLst>
          </c:dPt>
          <c:dPt>
            <c:idx val="12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71-782F-4DD3-9204-14DACD689804}"/>
              </c:ext>
            </c:extLst>
          </c:dPt>
          <c:dPt>
            <c:idx val="12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73-782F-4DD3-9204-14DACD689804}"/>
              </c:ext>
            </c:extLst>
          </c:dPt>
          <c:dPt>
            <c:idx val="12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75-782F-4DD3-9204-14DACD689804}"/>
              </c:ext>
            </c:extLst>
          </c:dPt>
          <c:cat>
            <c:strRef>
              <c:f>'phantom thread'!$D$2:$D$1212</c:f>
              <c:strCache>
                <c:ptCount val="1211"/>
                <c:pt idx="0">
                  <c:v>glad</c:v>
                </c:pt>
                <c:pt idx="1">
                  <c:v>turn</c:v>
                </c:pt>
                <c:pt idx="2">
                  <c:v>final</c:v>
                </c:pt>
                <c:pt idx="3">
                  <c:v>thomas</c:v>
                </c:pt>
                <c:pt idx="4">
                  <c:v>when</c:v>
                </c:pt>
                <c:pt idx="5">
                  <c:v>final</c:v>
                </c:pt>
                <c:pt idx="6">
                  <c:v>really</c:v>
                </c:pt>
                <c:pt idx="7">
                  <c:v>here</c:v>
                </c:pt>
                <c:pt idx="8">
                  <c:v>m</c:v>
                </c:pt>
                <c:pt idx="9">
                  <c:v>watch</c:v>
                </c:pt>
                <c:pt idx="10">
                  <c:v>final</c:v>
                </c:pt>
                <c:pt idx="11">
                  <c:v>final</c:v>
                </c:pt>
                <c:pt idx="12">
                  <c:v>crap</c:v>
                </c:pt>
                <c:pt idx="13">
                  <c:v>thomas</c:v>
                </c:pt>
                <c:pt idx="14">
                  <c:v>first</c:v>
                </c:pt>
                <c:pt idx="15">
                  <c:v>screen</c:v>
                </c:pt>
                <c:pt idx="16">
                  <c:v>great</c:v>
                </c:pt>
                <c:pt idx="17">
                  <c:v>here</c:v>
                </c:pt>
                <c:pt idx="18">
                  <c:v>slightly</c:v>
                </c:pt>
                <c:pt idx="19">
                  <c:v>more</c:v>
                </c:pt>
                <c:pt idx="20">
                  <c:v>kubrick</c:v>
                </c:pt>
                <c:pt idx="21">
                  <c:v>thomas</c:v>
                </c:pt>
                <c:pt idx="22">
                  <c:v>very</c:v>
                </c:pt>
                <c:pt idx="23">
                  <c:v>think</c:v>
                </c:pt>
                <c:pt idx="24">
                  <c:v>film</c:v>
                </c:pt>
                <c:pt idx="25">
                  <c:v>really</c:v>
                </c:pt>
                <c:pt idx="26">
                  <c:v>bad</c:v>
                </c:pt>
                <c:pt idx="27">
                  <c:v>paul</c:v>
                </c:pt>
                <c:pt idx="28">
                  <c:v>then</c:v>
                </c:pt>
                <c:pt idx="29">
                  <c:v>check</c:v>
                </c:pt>
                <c:pt idx="30">
                  <c:v>wonder</c:v>
                </c:pt>
                <c:pt idx="31">
                  <c:v>first</c:v>
                </c:pt>
                <c:pt idx="32">
                  <c:v>own</c:v>
                </c:pt>
                <c:pt idx="33">
                  <c:v>live</c:v>
                </c:pt>
                <c:pt idx="34">
                  <c:v>become</c:v>
                </c:pt>
                <c:pt idx="35">
                  <c:v>hard</c:v>
                </c:pt>
                <c:pt idx="36">
                  <c:v>really</c:v>
                </c:pt>
                <c:pt idx="37">
                  <c:v>already</c:v>
                </c:pt>
                <c:pt idx="38">
                  <c:v>thomas</c:v>
                </c:pt>
                <c:pt idx="39">
                  <c:v>life</c:v>
                </c:pt>
                <c:pt idx="40">
                  <c:v>fan</c:v>
                </c:pt>
                <c:pt idx="41">
                  <c:v>crap</c:v>
                </c:pt>
                <c:pt idx="42">
                  <c:v>great</c:v>
                </c:pt>
                <c:pt idx="43">
                  <c:v>blood</c:v>
                </c:pt>
                <c:pt idx="44">
                  <c:v>really</c:v>
                </c:pt>
                <c:pt idx="45">
                  <c:v>thomas</c:v>
                </c:pt>
                <c:pt idx="46">
                  <c:v>music</c:v>
                </c:pt>
                <c:pt idx="47">
                  <c:v>great</c:v>
                </c:pt>
                <c:pt idx="48">
                  <c:v>thomas</c:v>
                </c:pt>
                <c:pt idx="49">
                  <c:v>sew</c:v>
                </c:pt>
                <c:pt idx="50">
                  <c:v>best</c:v>
                </c:pt>
                <c:pt idx="51">
                  <c:v>get</c:v>
                </c:pt>
                <c:pt idx="52">
                  <c:v>here</c:v>
                </c:pt>
                <c:pt idx="53">
                  <c:v>enough</c:v>
                </c:pt>
                <c:pt idx="54">
                  <c:v>more</c:v>
                </c:pt>
                <c:pt idx="55">
                  <c:v>sure</c:v>
                </c:pt>
                <c:pt idx="56">
                  <c:v>very</c:v>
                </c:pt>
                <c:pt idx="57">
                  <c:v>thread</c:v>
                </c:pt>
                <c:pt idx="58">
                  <c:v>blood</c:v>
                </c:pt>
                <c:pt idx="59">
                  <c:v>phantom thread</c:v>
                </c:pt>
                <c:pt idx="60">
                  <c:v>more</c:v>
                </c:pt>
                <c:pt idx="61">
                  <c:v>definitely</c:v>
                </c:pt>
                <c:pt idx="62">
                  <c:v>first</c:v>
                </c:pt>
                <c:pt idx="63">
                  <c:v>first</c:v>
                </c:pt>
                <c:pt idx="64">
                  <c:v>film</c:v>
                </c:pt>
                <c:pt idx="65">
                  <c:v>trailer</c:v>
                </c:pt>
                <c:pt idx="66">
                  <c:v>leave</c:v>
                </c:pt>
                <c:pt idx="67">
                  <c:v>something</c:v>
                </c:pt>
                <c:pt idx="68">
                  <c:v>also</c:v>
                </c:pt>
                <c:pt idx="69">
                  <c:v>blood</c:v>
                </c:pt>
                <c:pt idx="70">
                  <c:v>turn</c:v>
                </c:pt>
                <c:pt idx="71">
                  <c:v>gorgeous</c:v>
                </c:pt>
                <c:pt idx="72">
                  <c:v>romance</c:v>
                </c:pt>
                <c:pt idx="73">
                  <c:v>more</c:v>
                </c:pt>
                <c:pt idx="74">
                  <c:v>film</c:v>
                </c:pt>
                <c:pt idx="75">
                  <c:v>seem</c:v>
                </c:pt>
                <c:pt idx="76">
                  <c:v>trailer</c:v>
                </c:pt>
                <c:pt idx="77">
                  <c:v>end</c:v>
                </c:pt>
                <c:pt idx="78">
                  <c:v>wonder</c:v>
                </c:pt>
                <c:pt idx="79">
                  <c:v>then</c:v>
                </c:pt>
                <c:pt idx="80">
                  <c:v>s</c:v>
                </c:pt>
                <c:pt idx="81">
                  <c:v>just</c:v>
                </c:pt>
                <c:pt idx="82">
                  <c:v>really</c:v>
                </c:pt>
                <c:pt idx="83">
                  <c:v>film</c:v>
                </c:pt>
                <c:pt idx="84">
                  <c:v>blood</c:v>
                </c:pt>
                <c:pt idx="85">
                  <c:v>best film</c:v>
                </c:pt>
                <c:pt idx="86">
                  <c:v>here</c:v>
                </c:pt>
                <c:pt idx="87">
                  <c:v>very</c:v>
                </c:pt>
                <c:pt idx="88">
                  <c:v>kubrick</c:v>
                </c:pt>
                <c:pt idx="89">
                  <c:v>play</c:v>
                </c:pt>
                <c:pt idx="90">
                  <c:v>sure</c:v>
                </c:pt>
                <c:pt idx="91">
                  <c:v>thomas</c:v>
                </c:pt>
                <c:pt idx="92">
                  <c:v>role</c:v>
                </c:pt>
                <c:pt idx="93">
                  <c:v>acting</c:v>
                </c:pt>
                <c:pt idx="94">
                  <c:v>ddl</c:v>
                </c:pt>
                <c:pt idx="95">
                  <c:v>great</c:v>
                </c:pt>
                <c:pt idx="96">
                  <c:v>play</c:v>
                </c:pt>
                <c:pt idx="97">
                  <c:v>well</c:v>
                </c:pt>
                <c:pt idx="98">
                  <c:v>own</c:v>
                </c:pt>
                <c:pt idx="99">
                  <c:v>stand</c:v>
                </c:pt>
                <c:pt idx="100">
                  <c:v>pt</c:v>
                </c:pt>
                <c:pt idx="101">
                  <c:v>play</c:v>
                </c:pt>
                <c:pt idx="102">
                  <c:v>great</c:v>
                </c:pt>
                <c:pt idx="103">
                  <c:v>more</c:v>
                </c:pt>
                <c:pt idx="104">
                  <c:v>more</c:v>
                </c:pt>
                <c:pt idx="105">
                  <c:v>film</c:v>
                </c:pt>
                <c:pt idx="106">
                  <c:v>sew</c:v>
                </c:pt>
                <c:pt idx="107">
                  <c:v>other</c:v>
                </c:pt>
                <c:pt idx="108">
                  <c:v>glad</c:v>
                </c:pt>
                <c:pt idx="109">
                  <c:v>here</c:v>
                </c:pt>
                <c:pt idx="110">
                  <c:v>very</c:v>
                </c:pt>
                <c:pt idx="111">
                  <c:v>ddl</c:v>
                </c:pt>
                <c:pt idx="112">
                  <c:v>seem</c:v>
                </c:pt>
                <c:pt idx="113">
                  <c:v>play</c:v>
                </c:pt>
                <c:pt idx="114">
                  <c:v>here</c:v>
                </c:pt>
                <c:pt idx="115">
                  <c:v>life</c:v>
                </c:pt>
                <c:pt idx="116">
                  <c:v>more</c:v>
                </c:pt>
                <c:pt idx="117">
                  <c:v>enjoy</c:v>
                </c:pt>
                <c:pt idx="118">
                  <c:v>sure</c:v>
                </c:pt>
                <c:pt idx="119">
                  <c:v>well</c:v>
                </c:pt>
                <c:pt idx="120">
                  <c:v>seem</c:v>
                </c:pt>
                <c:pt idx="121">
                  <c:v>way</c:v>
                </c:pt>
                <c:pt idx="122">
                  <c:v>lincoln</c:v>
                </c:pt>
                <c:pt idx="123">
                  <c:v>other</c:v>
                </c:pt>
                <c:pt idx="124">
                  <c:v>af</c:v>
                </c:pt>
                <c:pt idx="125">
                  <c:v>screen</c:v>
                </c:pt>
                <c:pt idx="126">
                  <c:v>set</c:v>
                </c:pt>
                <c:pt idx="127">
                  <c:v>direct</c:v>
                </c:pt>
                <c:pt idx="128">
                  <c:v>film</c:v>
                </c:pt>
                <c:pt idx="129">
                  <c:v>bait</c:v>
                </c:pt>
                <c:pt idx="130">
                  <c:v>something</c:v>
                </c:pt>
                <c:pt idx="131">
                  <c:v>think</c:v>
                </c:pt>
                <c:pt idx="132">
                  <c:v>letâ</c:v>
                </c:pt>
                <c:pt idx="133">
                  <c:v>just</c:v>
                </c:pt>
                <c:pt idx="134">
                  <c:v>more</c:v>
                </c:pt>
                <c:pt idx="135">
                  <c:v>ddl</c:v>
                </c:pt>
                <c:pt idx="136">
                  <c:v>get</c:v>
                </c:pt>
                <c:pt idx="137">
                  <c:v>s</c:v>
                </c:pt>
                <c:pt idx="138">
                  <c:v>seem</c:v>
                </c:pt>
                <c:pt idx="139">
                  <c:v>itâ</c:v>
                </c:pt>
                <c:pt idx="140">
                  <c:v>definitely</c:v>
                </c:pt>
                <c:pt idx="141">
                  <c:v>nomination</c:v>
                </c:pt>
                <c:pt idx="142">
                  <c:v>first</c:v>
                </c:pt>
                <c:pt idx="143">
                  <c:v>slightly</c:v>
                </c:pt>
                <c:pt idx="144">
                  <c:v>score</c:v>
                </c:pt>
                <c:pt idx="145">
                  <c:v>thread</c:v>
                </c:pt>
                <c:pt idx="146">
                  <c:v>great</c:v>
                </c:pt>
                <c:pt idx="147">
                  <c:v>phantom thread</c:v>
                </c:pt>
                <c:pt idx="148">
                  <c:v>lol</c:v>
                </c:pt>
                <c:pt idx="149">
                  <c:v>hear</c:v>
                </c:pt>
                <c:pt idx="150">
                  <c:v>many</c:v>
                </c:pt>
                <c:pt idx="151">
                  <c:v>af</c:v>
                </c:pt>
                <c:pt idx="152">
                  <c:v>again</c:v>
                </c:pt>
                <c:pt idx="153">
                  <c:v>m</c:v>
                </c:pt>
                <c:pt idx="154">
                  <c:v>seem</c:v>
                </c:pt>
                <c:pt idx="155">
                  <c:v>film</c:v>
                </c:pt>
                <c:pt idx="156">
                  <c:v>life</c:v>
                </c:pt>
                <c:pt idx="157">
                  <c:v>soundtrack</c:v>
                </c:pt>
                <c:pt idx="158">
                  <c:v>s</c:v>
                </c:pt>
                <c:pt idx="159">
                  <c:v>leave</c:v>
                </c:pt>
                <c:pt idx="160">
                  <c:v>thread</c:v>
                </c:pt>
                <c:pt idx="161">
                  <c:v>costume</c:v>
                </c:pt>
                <c:pt idx="162">
                  <c:v>guess</c:v>
                </c:pt>
                <c:pt idx="163">
                  <c:v>really</c:v>
                </c:pt>
                <c:pt idx="164">
                  <c:v>great</c:v>
                </c:pt>
                <c:pt idx="165">
                  <c:v>life</c:v>
                </c:pt>
                <c:pt idx="166">
                  <c:v>seem</c:v>
                </c:pt>
                <c:pt idx="167">
                  <c:v>kubrick</c:v>
                </c:pt>
                <c:pt idx="168">
                  <c:v>play</c:v>
                </c:pt>
                <c:pt idx="169">
                  <c:v>already</c:v>
                </c:pt>
                <c:pt idx="170">
                  <c:v>tell</c:v>
                </c:pt>
                <c:pt idx="171">
                  <c:v>thomas</c:v>
                </c:pt>
                <c:pt idx="172">
                  <c:v>blood</c:v>
                </c:pt>
                <c:pt idx="173">
                  <c:v>jonny greenwood</c:v>
                </c:pt>
                <c:pt idx="174">
                  <c:v>pt</c:v>
                </c:pt>
                <c:pt idx="175">
                  <c:v>greenwood</c:v>
                </c:pt>
                <c:pt idx="176">
                  <c:v>sad</c:v>
                </c:pt>
                <c:pt idx="177">
                  <c:v>thread</c:v>
                </c:pt>
                <c:pt idx="178">
                  <c:v>thomas</c:v>
                </c:pt>
                <c:pt idx="179">
                  <c:v>blood</c:v>
                </c:pt>
                <c:pt idx="180">
                  <c:v>watch</c:v>
                </c:pt>
                <c:pt idx="181">
                  <c:v>again</c:v>
                </c:pt>
                <c:pt idx="182">
                  <c:v>then</c:v>
                </c:pt>
                <c:pt idx="183">
                  <c:v>already</c:v>
                </c:pt>
                <c:pt idx="184">
                  <c:v>hollywood</c:v>
                </c:pt>
                <c:pt idx="185">
                  <c:v>seem</c:v>
                </c:pt>
                <c:pt idx="186">
                  <c:v>crap</c:v>
                </c:pt>
                <c:pt idx="187">
                  <c:v>hollywood</c:v>
                </c:pt>
                <c:pt idx="188">
                  <c:v>more</c:v>
                </c:pt>
                <c:pt idx="189">
                  <c:v>great</c:v>
                </c:pt>
                <c:pt idx="190">
                  <c:v>blood</c:v>
                </c:pt>
                <c:pt idx="191">
                  <c:v>here</c:v>
                </c:pt>
                <c:pt idx="192">
                  <c:v>enough</c:v>
                </c:pt>
                <c:pt idx="193">
                  <c:v>good</c:v>
                </c:pt>
                <c:pt idx="194">
                  <c:v>role</c:v>
                </c:pt>
                <c:pt idx="195">
                  <c:v>great</c:v>
                </c:pt>
                <c:pt idx="196">
                  <c:v>seem</c:v>
                </c:pt>
                <c:pt idx="197">
                  <c:v>play</c:v>
                </c:pt>
                <c:pt idx="198">
                  <c:v>fall</c:v>
                </c:pt>
                <c:pt idx="199">
                  <c:v>keep</c:v>
                </c:pt>
                <c:pt idx="200">
                  <c:v>romance</c:v>
                </c:pt>
                <c:pt idx="201">
                  <c:v>sure</c:v>
                </c:pt>
                <c:pt idx="202">
                  <c:v>bait</c:v>
                </c:pt>
                <c:pt idx="203">
                  <c:v>trend</c:v>
                </c:pt>
                <c:pt idx="204">
                  <c:v>really</c:v>
                </c:pt>
                <c:pt idx="205">
                  <c:v>milkshake</c:v>
                </c:pt>
                <c:pt idx="206">
                  <c:v>set</c:v>
                </c:pt>
                <c:pt idx="207">
                  <c:v>just</c:v>
                </c:pt>
                <c:pt idx="208">
                  <c:v>TRUE</c:v>
                </c:pt>
                <c:pt idx="209">
                  <c:v>trend</c:v>
                </c:pt>
                <c:pt idx="210">
                  <c:v>when</c:v>
                </c:pt>
                <c:pt idx="211">
                  <c:v>direct</c:v>
                </c:pt>
                <c:pt idx="212">
                  <c:v>costume</c:v>
                </c:pt>
                <c:pt idx="213">
                  <c:v>score</c:v>
                </c:pt>
                <c:pt idx="214">
                  <c:v>good</c:v>
                </c:pt>
                <c:pt idx="215">
                  <c:v>best film</c:v>
                </c:pt>
                <c:pt idx="216">
                  <c:v>thomas</c:v>
                </c:pt>
                <c:pt idx="217">
                  <c:v>already</c:v>
                </c:pt>
                <c:pt idx="218">
                  <c:v>acting</c:v>
                </c:pt>
                <c:pt idx="219">
                  <c:v>milkshake</c:v>
                </c:pt>
                <c:pt idx="220">
                  <c:v>own</c:v>
                </c:pt>
                <c:pt idx="221">
                  <c:v>thomas</c:v>
                </c:pt>
                <c:pt idx="222">
                  <c:v>great</c:v>
                </c:pt>
                <c:pt idx="223">
                  <c:v>miss</c:v>
                </c:pt>
                <c:pt idx="224">
                  <c:v>just</c:v>
                </c:pt>
                <c:pt idx="225">
                  <c:v>more</c:v>
                </c:pt>
                <c:pt idx="226">
                  <c:v>trailer</c:v>
                </c:pt>
                <c:pt idx="227">
                  <c:v>set</c:v>
                </c:pt>
                <c:pt idx="228">
                  <c:v>then</c:v>
                </c:pt>
                <c:pt idx="229">
                  <c:v>leave</c:v>
                </c:pt>
                <c:pt idx="230">
                  <c:v>many</c:v>
                </c:pt>
                <c:pt idx="231">
                  <c:v>letâ</c:v>
                </c:pt>
                <c:pt idx="232">
                  <c:v>ll</c:v>
                </c:pt>
                <c:pt idx="233">
                  <c:v>s</c:v>
                </c:pt>
                <c:pt idx="234">
                  <c:v>sub</c:v>
                </c:pt>
                <c:pt idx="235">
                  <c:v>very</c:v>
                </c:pt>
                <c:pt idx="236">
                  <c:v>more</c:v>
                </c:pt>
                <c:pt idx="237">
                  <c:v>fuck</c:v>
                </c:pt>
                <c:pt idx="238">
                  <c:v>weird</c:v>
                </c:pt>
                <c:pt idx="239">
                  <c:v>then</c:v>
                </c:pt>
                <c:pt idx="240">
                  <c:v>how</c:v>
                </c:pt>
                <c:pt idx="241">
                  <c:v>creepy</c:v>
                </c:pt>
                <c:pt idx="242">
                  <c:v>music</c:v>
                </c:pt>
                <c:pt idx="243">
                  <c:v>more</c:v>
                </c:pt>
                <c:pt idx="244">
                  <c:v>great</c:v>
                </c:pt>
                <c:pt idx="245">
                  <c:v>first</c:v>
                </c:pt>
                <c:pt idx="246">
                  <c:v>s</c:v>
                </c:pt>
                <c:pt idx="247">
                  <c:v>really</c:v>
                </c:pt>
                <c:pt idx="248">
                  <c:v>leave</c:v>
                </c:pt>
                <c:pt idx="249">
                  <c:v>nice</c:v>
                </c:pt>
                <c:pt idx="250">
                  <c:v>sad</c:v>
                </c:pt>
                <c:pt idx="251">
                  <c:v>here</c:v>
                </c:pt>
                <c:pt idx="252">
                  <c:v>relationship</c:v>
                </c:pt>
                <c:pt idx="253">
                  <c:v>fall</c:v>
                </c:pt>
                <c:pt idx="254">
                  <c:v>fall</c:v>
                </c:pt>
                <c:pt idx="255">
                  <c:v>here</c:v>
                </c:pt>
                <c:pt idx="256">
                  <c:v>act</c:v>
                </c:pt>
                <c:pt idx="257">
                  <c:v>quit</c:v>
                </c:pt>
                <c:pt idx="258">
                  <c:v>fuck</c:v>
                </c:pt>
                <c:pt idx="259">
                  <c:v>hollywood</c:v>
                </c:pt>
                <c:pt idx="260">
                  <c:v>seem</c:v>
                </c:pt>
                <c:pt idx="261">
                  <c:v>ass</c:v>
                </c:pt>
                <c:pt idx="262">
                  <c:v>sub</c:v>
                </c:pt>
                <c:pt idx="263">
                  <c:v>s</c:v>
                </c:pt>
                <c:pt idx="264">
                  <c:v>again</c:v>
                </c:pt>
                <c:pt idx="265">
                  <c:v>thomas</c:v>
                </c:pt>
                <c:pt idx="266">
                  <c:v>care</c:v>
                </c:pt>
                <c:pt idx="267">
                  <c:v>turn</c:v>
                </c:pt>
                <c:pt idx="268">
                  <c:v>thread</c:v>
                </c:pt>
                <c:pt idx="269">
                  <c:v>more</c:v>
                </c:pt>
                <c:pt idx="270">
                  <c:v>carefully</c:v>
                </c:pt>
                <c:pt idx="271">
                  <c:v>thomas</c:v>
                </c:pt>
                <c:pt idx="272">
                  <c:v>turn</c:v>
                </c:pt>
                <c:pt idx="273">
                  <c:v>something</c:v>
                </c:pt>
                <c:pt idx="274">
                  <c:v>where</c:v>
                </c:pt>
                <c:pt idx="275">
                  <c:v>way</c:v>
                </c:pt>
                <c:pt idx="276">
                  <c:v>paul</c:v>
                </c:pt>
                <c:pt idx="277">
                  <c:v>thomas</c:v>
                </c:pt>
                <c:pt idx="278">
                  <c:v>final</c:v>
                </c:pt>
                <c:pt idx="279">
                  <c:v>relationship</c:v>
                </c:pt>
                <c:pt idx="280">
                  <c:v>final</c:v>
                </c:pt>
                <c:pt idx="281">
                  <c:v>lol</c:v>
                </c:pt>
                <c:pt idx="282">
                  <c:v>relationship</c:v>
                </c:pt>
                <c:pt idx="283">
                  <c:v>subscribe</c:v>
                </c:pt>
                <c:pt idx="284">
                  <c:v>first</c:v>
                </c:pt>
                <c:pt idx="285">
                  <c:v>fan</c:v>
                </c:pt>
                <c:pt idx="286">
                  <c:v>blood</c:v>
                </c:pt>
                <c:pt idx="287">
                  <c:v>paul</c:v>
                </c:pt>
                <c:pt idx="288">
                  <c:v>screen</c:v>
                </c:pt>
                <c:pt idx="289">
                  <c:v>on</c:v>
                </c:pt>
                <c:pt idx="290">
                  <c:v>many</c:v>
                </c:pt>
                <c:pt idx="291">
                  <c:v>gorgeous</c:v>
                </c:pt>
                <c:pt idx="292">
                  <c:v>last</c:v>
                </c:pt>
                <c:pt idx="293">
                  <c:v>really</c:v>
                </c:pt>
                <c:pt idx="294">
                  <c:v>paul</c:v>
                </c:pt>
                <c:pt idx="295">
                  <c:v>thomas</c:v>
                </c:pt>
                <c:pt idx="296">
                  <c:v>sure</c:v>
                </c:pt>
                <c:pt idx="297">
                  <c:v>again</c:v>
                </c:pt>
                <c:pt idx="298">
                  <c:v>crap</c:v>
                </c:pt>
                <c:pt idx="299">
                  <c:v>cross</c:v>
                </c:pt>
                <c:pt idx="300">
                  <c:v>go</c:v>
                </c:pt>
                <c:pt idx="301">
                  <c:v>leave</c:v>
                </c:pt>
                <c:pt idx="302">
                  <c:v>save</c:v>
                </c:pt>
                <c:pt idx="303">
                  <c:v>way</c:v>
                </c:pt>
                <c:pt idx="304">
                  <c:v>woodcock</c:v>
                </c:pt>
                <c:pt idx="305">
                  <c:v>really</c:v>
                </c:pt>
                <c:pt idx="306">
                  <c:v>then</c:v>
                </c:pt>
                <c:pt idx="307">
                  <c:v>very</c:v>
                </c:pt>
                <c:pt idx="308">
                  <c:v>when</c:v>
                </c:pt>
                <c:pt idx="309">
                  <c:v>romance</c:v>
                </c:pt>
                <c:pt idx="310">
                  <c:v>screen</c:v>
                </c:pt>
                <c:pt idx="311">
                  <c:v>blood</c:v>
                </c:pt>
                <c:pt idx="312">
                  <c:v>live</c:v>
                </c:pt>
                <c:pt idx="313">
                  <c:v>final</c:v>
                </c:pt>
                <c:pt idx="314">
                  <c:v>trend</c:v>
                </c:pt>
                <c:pt idx="315">
                  <c:v>run</c:v>
                </c:pt>
                <c:pt idx="316">
                  <c:v>paul</c:v>
                </c:pt>
                <c:pt idx="317">
                  <c:v>thomas</c:v>
                </c:pt>
                <c:pt idx="318">
                  <c:v>think</c:v>
                </c:pt>
                <c:pt idx="319">
                  <c:v>terrible</c:v>
                </c:pt>
                <c:pt idx="320">
                  <c:v>start</c:v>
                </c:pt>
                <c:pt idx="321">
                  <c:v>sub</c:v>
                </c:pt>
                <c:pt idx="322">
                  <c:v>daniel</c:v>
                </c:pt>
                <c:pt idx="323">
                  <c:v>own</c:v>
                </c:pt>
                <c:pt idx="324">
                  <c:v>start</c:v>
                </c:pt>
                <c:pt idx="325">
                  <c:v>wanna</c:v>
                </c:pt>
                <c:pt idx="326">
                  <c:v>least</c:v>
                </c:pt>
                <c:pt idx="327">
                  <c:v>own</c:v>
                </c:pt>
                <c:pt idx="328">
                  <c:v>milkshake</c:v>
                </c:pt>
                <c:pt idx="329">
                  <c:v>watch</c:v>
                </c:pt>
                <c:pt idx="330">
                  <c:v>check</c:v>
                </c:pt>
                <c:pt idx="331">
                  <c:v>very</c:v>
                </c:pt>
                <c:pt idx="332">
                  <c:v>moment</c:v>
                </c:pt>
                <c:pt idx="333">
                  <c:v>music</c:v>
                </c:pt>
                <c:pt idx="334">
                  <c:v>soundtrack</c:v>
                </c:pt>
                <c:pt idx="335">
                  <c:v>right</c:v>
                </c:pt>
                <c:pt idx="336">
                  <c:v>final</c:v>
                </c:pt>
                <c:pt idx="337">
                  <c:v>just</c:v>
                </c:pt>
                <c:pt idx="338">
                  <c:v>really</c:v>
                </c:pt>
                <c:pt idx="339">
                  <c:v>quit</c:v>
                </c:pt>
                <c:pt idx="340">
                  <c:v>how</c:v>
                </c:pt>
                <c:pt idx="341">
                  <c:v>very</c:v>
                </c:pt>
                <c:pt idx="342">
                  <c:v>great</c:v>
                </c:pt>
                <c:pt idx="343">
                  <c:v>s</c:v>
                </c:pt>
                <c:pt idx="344">
                  <c:v>reason</c:v>
                </c:pt>
                <c:pt idx="345">
                  <c:v>final</c:v>
                </c:pt>
                <c:pt idx="346">
                  <c:v>bait</c:v>
                </c:pt>
                <c:pt idx="347">
                  <c:v>watch</c:v>
                </c:pt>
                <c:pt idx="348">
                  <c:v>best</c:v>
                </c:pt>
                <c:pt idx="349">
                  <c:v>trend</c:v>
                </c:pt>
                <c:pt idx="350">
                  <c:v>best</c:v>
                </c:pt>
                <c:pt idx="351">
                  <c:v>m</c:v>
                </c:pt>
                <c:pt idx="352">
                  <c:v>lol</c:v>
                </c:pt>
                <c:pt idx="353">
                  <c:v>check</c:v>
                </c:pt>
                <c:pt idx="354">
                  <c:v>right</c:v>
                </c:pt>
                <c:pt idx="355">
                  <c:v>play</c:v>
                </c:pt>
                <c:pt idx="356">
                  <c:v>just</c:v>
                </c:pt>
                <c:pt idx="357">
                  <c:v>film</c:v>
                </c:pt>
                <c:pt idx="358">
                  <c:v>here</c:v>
                </c:pt>
                <c:pt idx="359">
                  <c:v>many</c:v>
                </c:pt>
                <c:pt idx="360">
                  <c:v>enough</c:v>
                </c:pt>
                <c:pt idx="361">
                  <c:v>again</c:v>
                </c:pt>
                <c:pt idx="362">
                  <c:v>good</c:v>
                </c:pt>
                <c:pt idx="363">
                  <c:v>also</c:v>
                </c:pt>
                <c:pt idx="364">
                  <c:v>way</c:v>
                </c:pt>
                <c:pt idx="365">
                  <c:v>well</c:v>
                </c:pt>
                <c:pt idx="366">
                  <c:v>acting</c:v>
                </c:pt>
                <c:pt idx="367">
                  <c:v>when</c:v>
                </c:pt>
                <c:pt idx="368">
                  <c:v>score</c:v>
                </c:pt>
                <c:pt idx="369">
                  <c:v>turn</c:v>
                </c:pt>
                <c:pt idx="370">
                  <c:v>end</c:v>
                </c:pt>
                <c:pt idx="371">
                  <c:v>audience</c:v>
                </c:pt>
                <c:pt idx="372">
                  <c:v>guess</c:v>
                </c:pt>
                <c:pt idx="373">
                  <c:v>blood</c:v>
                </c:pt>
                <c:pt idx="374">
                  <c:v>s</c:v>
                </c:pt>
                <c:pt idx="375">
                  <c:v>itâ</c:v>
                </c:pt>
                <c:pt idx="376">
                  <c:v>play</c:v>
                </c:pt>
                <c:pt idx="377">
                  <c:v>watch</c:v>
                </c:pt>
                <c:pt idx="378">
                  <c:v>great</c:v>
                </c:pt>
                <c:pt idx="379">
                  <c:v>check</c:v>
                </c:pt>
                <c:pt idx="380">
                  <c:v>again</c:v>
                </c:pt>
                <c:pt idx="381">
                  <c:v>way</c:v>
                </c:pt>
                <c:pt idx="382">
                  <c:v>irons</c:v>
                </c:pt>
                <c:pt idx="383">
                  <c:v>where</c:v>
                </c:pt>
                <c:pt idx="384">
                  <c:v>trend</c:v>
                </c:pt>
                <c:pt idx="385">
                  <c:v>glad</c:v>
                </c:pt>
                <c:pt idx="386">
                  <c:v>here</c:v>
                </c:pt>
                <c:pt idx="387">
                  <c:v>s</c:v>
                </c:pt>
                <c:pt idx="388">
                  <c:v>master</c:v>
                </c:pt>
                <c:pt idx="389">
                  <c:v>itâ</c:v>
                </c:pt>
                <c:pt idx="390">
                  <c:v>final</c:v>
                </c:pt>
                <c:pt idx="391">
                  <c:v>nice</c:v>
                </c:pt>
                <c:pt idx="392">
                  <c:v>af</c:v>
                </c:pt>
                <c:pt idx="393">
                  <c:v>soundtrack</c:v>
                </c:pt>
                <c:pt idx="394">
                  <c:v>score</c:v>
                </c:pt>
                <c:pt idx="395">
                  <c:v>acting</c:v>
                </c:pt>
                <c:pt idx="396">
                  <c:v>run</c:v>
                </c:pt>
                <c:pt idx="397">
                  <c:v>quit</c:v>
                </c:pt>
                <c:pt idx="398">
                  <c:v>show</c:v>
                </c:pt>
                <c:pt idx="399">
                  <c:v>own</c:v>
                </c:pt>
                <c:pt idx="400">
                  <c:v>acting</c:v>
                </c:pt>
                <c:pt idx="401">
                  <c:v>pt</c:v>
                </c:pt>
                <c:pt idx="402">
                  <c:v>m</c:v>
                </c:pt>
                <c:pt idx="403">
                  <c:v>least</c:v>
                </c:pt>
                <c:pt idx="404">
                  <c:v>start</c:v>
                </c:pt>
                <c:pt idx="405">
                  <c:v>here</c:v>
                </c:pt>
                <c:pt idx="406">
                  <c:v>moment</c:v>
                </c:pt>
                <c:pt idx="407">
                  <c:v>music</c:v>
                </c:pt>
                <c:pt idx="408">
                  <c:v>fall</c:v>
                </c:pt>
                <c:pt idx="409">
                  <c:v>kubrick</c:v>
                </c:pt>
                <c:pt idx="410">
                  <c:v>more</c:v>
                </c:pt>
                <c:pt idx="411">
                  <c:v>paul</c:v>
                </c:pt>
                <c:pt idx="412">
                  <c:v>thomas</c:v>
                </c:pt>
                <c:pt idx="413">
                  <c:v>check</c:v>
                </c:pt>
                <c:pt idx="414">
                  <c:v>relationship</c:v>
                </c:pt>
                <c:pt idx="415">
                  <c:v>something</c:v>
                </c:pt>
                <c:pt idx="416">
                  <c:v>also</c:v>
                </c:pt>
                <c:pt idx="417">
                  <c:v>hear</c:v>
                </c:pt>
                <c:pt idx="418">
                  <c:v>m</c:v>
                </c:pt>
                <c:pt idx="419">
                  <c:v>world</c:v>
                </c:pt>
                <c:pt idx="420">
                  <c:v>acting</c:v>
                </c:pt>
                <c:pt idx="421">
                  <c:v>trend</c:v>
                </c:pt>
                <c:pt idx="422">
                  <c:v>milkshake</c:v>
                </c:pt>
                <c:pt idx="423">
                  <c:v>subscribe</c:v>
                </c:pt>
                <c:pt idx="424">
                  <c:v>play</c:v>
                </c:pt>
                <c:pt idx="425">
                  <c:v>least</c:v>
                </c:pt>
                <c:pt idx="426">
                  <c:v>relationship</c:v>
                </c:pt>
                <c:pt idx="427">
                  <c:v>something</c:v>
                </c:pt>
                <c:pt idx="428">
                  <c:v>miss</c:v>
                </c:pt>
                <c:pt idx="429">
                  <c:v>slightly</c:v>
                </c:pt>
                <c:pt idx="430">
                  <c:v>music</c:v>
                </c:pt>
                <c:pt idx="431">
                  <c:v>irons</c:v>
                </c:pt>
                <c:pt idx="432">
                  <c:v>turn</c:v>
                </c:pt>
                <c:pt idx="433">
                  <c:v>trend</c:v>
                </c:pt>
                <c:pt idx="434">
                  <c:v>glad</c:v>
                </c:pt>
                <c:pt idx="435">
                  <c:v>quit</c:v>
                </c:pt>
                <c:pt idx="436">
                  <c:v>af</c:v>
                </c:pt>
                <c:pt idx="437">
                  <c:v>hard</c:v>
                </c:pt>
                <c:pt idx="438">
                  <c:v>ƒ</c:v>
                </c:pt>
                <c:pt idx="439">
                  <c:v>keep</c:v>
                </c:pt>
                <c:pt idx="440">
                  <c:v>ƒ</c:v>
                </c:pt>
                <c:pt idx="441">
                  <c:v>really</c:v>
                </c:pt>
                <c:pt idx="442">
                  <c:v>very</c:v>
                </c:pt>
                <c:pt idx="443">
                  <c:v>many</c:v>
                </c:pt>
                <c:pt idx="444">
                  <c:v>hollywood</c:v>
                </c:pt>
                <c:pt idx="445">
                  <c:v>bait</c:v>
                </c:pt>
                <c:pt idx="446">
                  <c:v>think</c:v>
                </c:pt>
                <c:pt idx="447">
                  <c:v>crap</c:v>
                </c:pt>
                <c:pt idx="448">
                  <c:v>then</c:v>
                </c:pt>
                <c:pt idx="449">
                  <c:v>worst</c:v>
                </c:pt>
                <c:pt idx="450">
                  <c:v>many</c:v>
                </c:pt>
                <c:pt idx="451">
                  <c:v>great</c:v>
                </c:pt>
                <c:pt idx="452">
                  <c:v>paul</c:v>
                </c:pt>
                <c:pt idx="453">
                  <c:v>thomas</c:v>
                </c:pt>
                <c:pt idx="454">
                  <c:v>first</c:v>
                </c:pt>
                <c:pt idx="455">
                  <c:v>wrong</c:v>
                </c:pt>
                <c:pt idx="456">
                  <c:v>blood</c:v>
                </c:pt>
                <c:pt idx="457">
                  <c:v>trailer</c:v>
                </c:pt>
                <c:pt idx="458">
                  <c:v>thread</c:v>
                </c:pt>
                <c:pt idx="459">
                  <c:v>paul</c:v>
                </c:pt>
                <c:pt idx="460">
                  <c:v>thomas</c:v>
                </c:pt>
                <c:pt idx="461">
                  <c:v>pt</c:v>
                </c:pt>
                <c:pt idx="462">
                  <c:v>already</c:v>
                </c:pt>
                <c:pt idx="463">
                  <c:v>act</c:v>
                </c:pt>
                <c:pt idx="464">
                  <c:v>carefully</c:v>
                </c:pt>
                <c:pt idx="465">
                  <c:v>audience</c:v>
                </c:pt>
                <c:pt idx="466">
                  <c:v>enjoy</c:v>
                </c:pt>
                <c:pt idx="467">
                  <c:v>af</c:v>
                </c:pt>
                <c:pt idx="468">
                  <c:v>lol</c:v>
                </c:pt>
                <c:pt idx="469">
                  <c:v>af</c:v>
                </c:pt>
                <c:pt idx="470">
                  <c:v>good</c:v>
                </c:pt>
                <c:pt idx="471">
                  <c:v>subscribe</c:v>
                </c:pt>
                <c:pt idx="472">
                  <c:v>just</c:v>
                </c:pt>
                <c:pt idx="473">
                  <c:v>guess</c:v>
                </c:pt>
                <c:pt idx="474">
                  <c:v>seem</c:v>
                </c:pt>
                <c:pt idx="475">
                  <c:v>enough</c:v>
                </c:pt>
                <c:pt idx="476">
                  <c:v>fall</c:v>
                </c:pt>
                <c:pt idx="477">
                  <c:v>academy</c:v>
                </c:pt>
                <c:pt idx="478">
                  <c:v>reason</c:v>
                </c:pt>
                <c:pt idx="479">
                  <c:v>relationship</c:v>
                </c:pt>
                <c:pt idx="480">
                  <c:v>also</c:v>
                </c:pt>
                <c:pt idx="481">
                  <c:v>end</c:v>
                </c:pt>
                <c:pt idx="482">
                  <c:v>just</c:v>
                </c:pt>
                <c:pt idx="483">
                  <c:v>hear</c:v>
                </c:pt>
                <c:pt idx="484">
                  <c:v>music</c:v>
                </c:pt>
                <c:pt idx="485">
                  <c:v>enjoy</c:v>
                </c:pt>
                <c:pt idx="486">
                  <c:v>thread</c:v>
                </c:pt>
                <c:pt idx="487">
                  <c:v>phantom thread</c:v>
                </c:pt>
                <c:pt idx="488">
                  <c:v>talent</c:v>
                </c:pt>
                <c:pt idx="489">
                  <c:v>role</c:v>
                </c:pt>
                <c:pt idx="490">
                  <c:v>enough</c:v>
                </c:pt>
                <c:pt idx="491">
                  <c:v>lincoln</c:v>
                </c:pt>
                <c:pt idx="492">
                  <c:v>go</c:v>
                </c:pt>
                <c:pt idx="493">
                  <c:v>ll</c:v>
                </c:pt>
                <c:pt idx="494">
                  <c:v>itâ</c:v>
                </c:pt>
                <c:pt idx="495">
                  <c:v>academy</c:v>
                </c:pt>
                <c:pt idx="496">
                  <c:v>fuck</c:v>
                </c:pt>
                <c:pt idx="497">
                  <c:v>crap</c:v>
                </c:pt>
                <c:pt idx="498">
                  <c:v>score</c:v>
                </c:pt>
                <c:pt idx="499">
                  <c:v>here</c:v>
                </c:pt>
                <c:pt idx="500">
                  <c:v>right</c:v>
                </c:pt>
                <c:pt idx="501">
                  <c:v>something</c:v>
                </c:pt>
                <c:pt idx="502">
                  <c:v>also</c:v>
                </c:pt>
                <c:pt idx="503">
                  <c:v>ƒ</c:v>
                </c:pt>
                <c:pt idx="504">
                  <c:v>great</c:v>
                </c:pt>
                <c:pt idx="505">
                  <c:v>nice</c:v>
                </c:pt>
                <c:pt idx="506">
                  <c:v>carefully</c:v>
                </c:pt>
                <c:pt idx="507">
                  <c:v>trend</c:v>
                </c:pt>
                <c:pt idx="508">
                  <c:v>more</c:v>
                </c:pt>
                <c:pt idx="509">
                  <c:v>leave</c:v>
                </c:pt>
                <c:pt idx="510">
                  <c:v>nice</c:v>
                </c:pt>
                <c:pt idx="511">
                  <c:v>more</c:v>
                </c:pt>
                <c:pt idx="512">
                  <c:v>play</c:v>
                </c:pt>
                <c:pt idx="513">
                  <c:v>act</c:v>
                </c:pt>
                <c:pt idx="514">
                  <c:v>last</c:v>
                </c:pt>
                <c:pt idx="515">
                  <c:v>miss</c:v>
                </c:pt>
                <c:pt idx="516">
                  <c:v>also</c:v>
                </c:pt>
                <c:pt idx="517">
                  <c:v>trend</c:v>
                </c:pt>
                <c:pt idx="518">
                  <c:v>how</c:v>
                </c:pt>
                <c:pt idx="519">
                  <c:v>paul</c:v>
                </c:pt>
                <c:pt idx="520">
                  <c:v>thomas</c:v>
                </c:pt>
                <c:pt idx="521">
                  <c:v>sure</c:v>
                </c:pt>
                <c:pt idx="522">
                  <c:v>crap</c:v>
                </c:pt>
                <c:pt idx="523">
                  <c:v>trend</c:v>
                </c:pt>
                <c:pt idx="524">
                  <c:v>paul</c:v>
                </c:pt>
                <c:pt idx="525">
                  <c:v>more</c:v>
                </c:pt>
                <c:pt idx="526">
                  <c:v>irons</c:v>
                </c:pt>
                <c:pt idx="527">
                  <c:v>cross</c:v>
                </c:pt>
                <c:pt idx="528">
                  <c:v>master</c:v>
                </c:pt>
                <c:pt idx="529">
                  <c:v>also</c:v>
                </c:pt>
                <c:pt idx="530">
                  <c:v>save</c:v>
                </c:pt>
                <c:pt idx="531">
                  <c:v>way</c:v>
                </c:pt>
                <c:pt idx="532">
                  <c:v>run</c:v>
                </c:pt>
                <c:pt idx="533">
                  <c:v>right</c:v>
                </c:pt>
                <c:pt idx="534">
                  <c:v>ass</c:v>
                </c:pt>
                <c:pt idx="535">
                  <c:v>tell</c:v>
                </c:pt>
                <c:pt idx="536">
                  <c:v>already</c:v>
                </c:pt>
                <c:pt idx="537">
                  <c:v>academy</c:v>
                </c:pt>
                <c:pt idx="538">
                  <c:v>review</c:v>
                </c:pt>
                <c:pt idx="539">
                  <c:v>fuck</c:v>
                </c:pt>
                <c:pt idx="540">
                  <c:v>great</c:v>
                </c:pt>
                <c:pt idx="541">
                  <c:v>run</c:v>
                </c:pt>
                <c:pt idx="542">
                  <c:v>subscribe</c:v>
                </c:pt>
                <c:pt idx="543">
                  <c:v>also</c:v>
                </c:pt>
                <c:pt idx="544">
                  <c:v>trend</c:v>
                </c:pt>
                <c:pt idx="545">
                  <c:v>fall</c:v>
                </c:pt>
                <c:pt idx="546">
                  <c:v>hollywood</c:v>
                </c:pt>
                <c:pt idx="547">
                  <c:v>best</c:v>
                </c:pt>
                <c:pt idx="548">
                  <c:v>seem</c:v>
                </c:pt>
                <c:pt idx="549">
                  <c:v>last</c:v>
                </c:pt>
                <c:pt idx="550">
                  <c:v>hear</c:v>
                </c:pt>
                <c:pt idx="551">
                  <c:v>enjoy</c:v>
                </c:pt>
                <c:pt idx="552">
                  <c:v>forget</c:v>
                </c:pt>
                <c:pt idx="553">
                  <c:v>bait</c:v>
                </c:pt>
                <c:pt idx="554">
                  <c:v>bad</c:v>
                </c:pt>
                <c:pt idx="555">
                  <c:v>trailer</c:v>
                </c:pt>
                <c:pt idx="556">
                  <c:v>tell</c:v>
                </c:pt>
                <c:pt idx="557">
                  <c:v>reason</c:v>
                </c:pt>
                <c:pt idx="558">
                  <c:v>ƒ</c:v>
                </c:pt>
                <c:pt idx="559">
                  <c:v>paul</c:v>
                </c:pt>
                <c:pt idx="560">
                  <c:v>thomas</c:v>
                </c:pt>
                <c:pt idx="561">
                  <c:v>paul</c:v>
                </c:pt>
                <c:pt idx="562">
                  <c:v>thomas</c:v>
                </c:pt>
                <c:pt idx="563">
                  <c:v>stand</c:v>
                </c:pt>
                <c:pt idx="564">
                  <c:v>ass</c:v>
                </c:pt>
                <c:pt idx="565">
                  <c:v>cuck ass weirdo</c:v>
                </c:pt>
                <c:pt idx="566">
                  <c:v>stand</c:v>
                </c:pt>
                <c:pt idx="567">
                  <c:v>ass</c:v>
                </c:pt>
                <c:pt idx="568">
                  <c:v>cuck ass weirdo</c:v>
                </c:pt>
                <c:pt idx="569">
                  <c:v>stand</c:v>
                </c:pt>
                <c:pt idx="570">
                  <c:v>ass</c:v>
                </c:pt>
                <c:pt idx="571">
                  <c:v>cuck ass weirdo</c:v>
                </c:pt>
                <c:pt idx="572">
                  <c:v>stand</c:v>
                </c:pt>
                <c:pt idx="573">
                  <c:v>ass</c:v>
                </c:pt>
                <c:pt idx="574">
                  <c:v>cuck ass weirdo</c:v>
                </c:pt>
                <c:pt idx="575">
                  <c:v>nice</c:v>
                </c:pt>
                <c:pt idx="576">
                  <c:v>thread</c:v>
                </c:pt>
                <c:pt idx="577">
                  <c:v>weird</c:v>
                </c:pt>
                <c:pt idx="578">
                  <c:v>here</c:v>
                </c:pt>
                <c:pt idx="579">
                  <c:v>when</c:v>
                </c:pt>
                <c:pt idx="580">
                  <c:v>first</c:v>
                </c:pt>
                <c:pt idx="581">
                  <c:v>wanna</c:v>
                </c:pt>
                <c:pt idx="582">
                  <c:v>here</c:v>
                </c:pt>
                <c:pt idx="583">
                  <c:v>letâ</c:v>
                </c:pt>
                <c:pt idx="584">
                  <c:v>ll</c:v>
                </c:pt>
                <c:pt idx="585">
                  <c:v>really</c:v>
                </c:pt>
                <c:pt idx="586">
                  <c:v>s</c:v>
                </c:pt>
                <c:pt idx="587">
                  <c:v>script</c:v>
                </c:pt>
                <c:pt idx="588">
                  <c:v>wanna</c:v>
                </c:pt>
                <c:pt idx="589">
                  <c:v>m</c:v>
                </c:pt>
                <c:pt idx="590">
                  <c:v>something</c:v>
                </c:pt>
                <c:pt idx="591">
                  <c:v>forget</c:v>
                </c:pt>
                <c:pt idx="592">
                  <c:v>ddl</c:v>
                </c:pt>
                <c:pt idx="593">
                  <c:v>really</c:v>
                </c:pt>
                <c:pt idx="594">
                  <c:v>thomas</c:v>
                </c:pt>
                <c:pt idx="595">
                  <c:v>cross</c:v>
                </c:pt>
                <c:pt idx="596">
                  <c:v>word</c:v>
                </c:pt>
                <c:pt idx="597">
                  <c:v>run</c:v>
                </c:pt>
                <c:pt idx="598">
                  <c:v>turn</c:v>
                </c:pt>
                <c:pt idx="599">
                  <c:v>hear</c:v>
                </c:pt>
                <c:pt idx="600">
                  <c:v>then</c:v>
                </c:pt>
                <c:pt idx="601">
                  <c:v>leave</c:v>
                </c:pt>
                <c:pt idx="602">
                  <c:v>life</c:v>
                </c:pt>
                <c:pt idx="603">
                  <c:v>good</c:v>
                </c:pt>
                <c:pt idx="604">
                  <c:v>also</c:v>
                </c:pt>
                <c:pt idx="605">
                  <c:v>save</c:v>
                </c:pt>
                <c:pt idx="606">
                  <c:v>care</c:v>
                </c:pt>
                <c:pt idx="607">
                  <c:v>well</c:v>
                </c:pt>
                <c:pt idx="608">
                  <c:v>moment</c:v>
                </c:pt>
                <c:pt idx="609">
                  <c:v>relationship</c:v>
                </c:pt>
                <c:pt idx="610">
                  <c:v>costume</c:v>
                </c:pt>
                <c:pt idx="611">
                  <c:v>s</c:v>
                </c:pt>
                <c:pt idx="612">
                  <c:v>here</c:v>
                </c:pt>
                <c:pt idx="613">
                  <c:v>itâ</c:v>
                </c:pt>
                <c:pt idx="614">
                  <c:v>go</c:v>
                </c:pt>
                <c:pt idx="615">
                  <c:v>TRUE</c:v>
                </c:pt>
                <c:pt idx="616">
                  <c:v>when</c:v>
                </c:pt>
                <c:pt idx="617">
                  <c:v>script</c:v>
                </c:pt>
                <c:pt idx="618">
                  <c:v>music</c:v>
                </c:pt>
                <c:pt idx="619">
                  <c:v>list</c:v>
                </c:pt>
                <c:pt idx="620">
                  <c:v>woodcock</c:v>
                </c:pt>
                <c:pt idx="621">
                  <c:v>very</c:v>
                </c:pt>
                <c:pt idx="622">
                  <c:v>leave</c:v>
                </c:pt>
                <c:pt idx="623">
                  <c:v>ƒ</c:v>
                </c:pt>
                <c:pt idx="624">
                  <c:v>hollywood</c:v>
                </c:pt>
                <c:pt idx="625">
                  <c:v>on</c:v>
                </c:pt>
                <c:pt idx="626">
                  <c:v>role</c:v>
                </c:pt>
                <c:pt idx="627">
                  <c:v>acting</c:v>
                </c:pt>
                <c:pt idx="628">
                  <c:v>really</c:v>
                </c:pt>
                <c:pt idx="629">
                  <c:v>enjoy</c:v>
                </c:pt>
                <c:pt idx="630">
                  <c:v>last</c:v>
                </c:pt>
                <c:pt idx="631">
                  <c:v>end</c:v>
                </c:pt>
                <c:pt idx="632">
                  <c:v>wonder</c:v>
                </c:pt>
                <c:pt idx="633">
                  <c:v>ƒ</c:v>
                </c:pt>
                <c:pt idx="634">
                  <c:v>romance</c:v>
                </c:pt>
                <c:pt idx="635">
                  <c:v>wrong</c:v>
                </c:pt>
                <c:pt idx="636">
                  <c:v>seem</c:v>
                </c:pt>
                <c:pt idx="637">
                  <c:v>very</c:v>
                </c:pt>
                <c:pt idx="638">
                  <c:v>sure</c:v>
                </c:pt>
                <c:pt idx="639">
                  <c:v>on</c:v>
                </c:pt>
                <c:pt idx="640">
                  <c:v>script</c:v>
                </c:pt>
                <c:pt idx="641">
                  <c:v>here</c:v>
                </c:pt>
                <c:pt idx="642">
                  <c:v>thread</c:v>
                </c:pt>
                <c:pt idx="643">
                  <c:v>lewis</c:v>
                </c:pt>
                <c:pt idx="644">
                  <c:v>here</c:v>
                </c:pt>
                <c:pt idx="645">
                  <c:v>sub</c:v>
                </c:pt>
                <c:pt idx="646">
                  <c:v>subscribe</c:v>
                </c:pt>
                <c:pt idx="647">
                  <c:v>acting</c:v>
                </c:pt>
                <c:pt idx="648">
                  <c:v>life</c:v>
                </c:pt>
                <c:pt idx="649">
                  <c:v>watch</c:v>
                </c:pt>
                <c:pt idx="650">
                  <c:v>very</c:v>
                </c:pt>
                <c:pt idx="651">
                  <c:v>lol</c:v>
                </c:pt>
                <c:pt idx="652">
                  <c:v>film</c:v>
                </c:pt>
                <c:pt idx="653">
                  <c:v>word</c:v>
                </c:pt>
                <c:pt idx="654">
                  <c:v>great</c:v>
                </c:pt>
                <c:pt idx="655">
                  <c:v>seem</c:v>
                </c:pt>
                <c:pt idx="656">
                  <c:v>set</c:v>
                </c:pt>
                <c:pt idx="657">
                  <c:v>relationship</c:v>
                </c:pt>
                <c:pt idx="658">
                  <c:v>enough</c:v>
                </c:pt>
                <c:pt idx="659">
                  <c:v>tell</c:v>
                </c:pt>
                <c:pt idx="660">
                  <c:v>sure</c:v>
                </c:pt>
                <c:pt idx="661">
                  <c:v>other</c:v>
                </c:pt>
                <c:pt idx="662">
                  <c:v>enjoy</c:v>
                </c:pt>
                <c:pt idx="663">
                  <c:v>fuck</c:v>
                </c:pt>
                <c:pt idx="664">
                  <c:v>music</c:v>
                </c:pt>
                <c:pt idx="665">
                  <c:v>become</c:v>
                </c:pt>
                <c:pt idx="666">
                  <c:v>more</c:v>
                </c:pt>
                <c:pt idx="667">
                  <c:v>great</c:v>
                </c:pt>
                <c:pt idx="668">
                  <c:v>fall</c:v>
                </c:pt>
                <c:pt idx="669">
                  <c:v>sub</c:v>
                </c:pt>
                <c:pt idx="670">
                  <c:v>subscribe</c:v>
                </c:pt>
                <c:pt idx="671">
                  <c:v>live</c:v>
                </c:pt>
                <c:pt idx="672">
                  <c:v>care</c:v>
                </c:pt>
                <c:pt idx="673">
                  <c:v>fuck</c:v>
                </c:pt>
                <c:pt idx="674">
                  <c:v>soundtrack</c:v>
                </c:pt>
                <c:pt idx="675">
                  <c:v>seem</c:v>
                </c:pt>
                <c:pt idx="676">
                  <c:v>very</c:v>
                </c:pt>
                <c:pt idx="677">
                  <c:v>cross</c:v>
                </c:pt>
                <c:pt idx="678">
                  <c:v>live</c:v>
                </c:pt>
                <c:pt idx="679">
                  <c:v>hear</c:v>
                </c:pt>
                <c:pt idx="680">
                  <c:v>life</c:v>
                </c:pt>
                <c:pt idx="681">
                  <c:v>already</c:v>
                </c:pt>
                <c:pt idx="682">
                  <c:v>save</c:v>
                </c:pt>
                <c:pt idx="683">
                  <c:v>already</c:v>
                </c:pt>
                <c:pt idx="684">
                  <c:v>already</c:v>
                </c:pt>
                <c:pt idx="685">
                  <c:v>least</c:v>
                </c:pt>
                <c:pt idx="686">
                  <c:v>role</c:v>
                </c:pt>
                <c:pt idx="687">
                  <c:v>then</c:v>
                </c:pt>
                <c:pt idx="688">
                  <c:v>final</c:v>
                </c:pt>
                <c:pt idx="689">
                  <c:v>academy</c:v>
                </c:pt>
                <c:pt idx="690">
                  <c:v>talent</c:v>
                </c:pt>
                <c:pt idx="691">
                  <c:v>daniel</c:v>
                </c:pt>
                <c:pt idx="692">
                  <c:v>jonny greenwood</c:v>
                </c:pt>
                <c:pt idx="693">
                  <c:v>greenwood</c:v>
                </c:pt>
                <c:pt idx="694">
                  <c:v>daniel</c:v>
                </c:pt>
                <c:pt idx="695">
                  <c:v>hear</c:v>
                </c:pt>
                <c:pt idx="696">
                  <c:v>greenwood</c:v>
                </c:pt>
                <c:pt idx="697">
                  <c:v>TRUE</c:v>
                </c:pt>
                <c:pt idx="698">
                  <c:v>direct</c:v>
                </c:pt>
                <c:pt idx="699">
                  <c:v>film</c:v>
                </c:pt>
                <c:pt idx="700">
                  <c:v>blood</c:v>
                </c:pt>
                <c:pt idx="701">
                  <c:v>paul</c:v>
                </c:pt>
                <c:pt idx="702">
                  <c:v>thomas</c:v>
                </c:pt>
                <c:pt idx="703">
                  <c:v>best film</c:v>
                </c:pt>
                <c:pt idx="704">
                  <c:v>quit</c:v>
                </c:pt>
                <c:pt idx="705">
                  <c:v>save</c:v>
                </c:pt>
                <c:pt idx="706">
                  <c:v>thread</c:v>
                </c:pt>
                <c:pt idx="707">
                  <c:v>academy</c:v>
                </c:pt>
                <c:pt idx="708">
                  <c:v>again</c:v>
                </c:pt>
                <c:pt idx="709">
                  <c:v>blood</c:v>
                </c:pt>
                <c:pt idx="710">
                  <c:v>watch</c:v>
                </c:pt>
                <c:pt idx="711">
                  <c:v>best</c:v>
                </c:pt>
                <c:pt idx="712">
                  <c:v>last</c:v>
                </c:pt>
                <c:pt idx="713">
                  <c:v>fuck</c:v>
                </c:pt>
                <c:pt idx="714">
                  <c:v>many</c:v>
                </c:pt>
                <c:pt idx="715">
                  <c:v>more</c:v>
                </c:pt>
                <c:pt idx="716">
                  <c:v>guess</c:v>
                </c:pt>
                <c:pt idx="717">
                  <c:v>enough</c:v>
                </c:pt>
                <c:pt idx="718">
                  <c:v>just</c:v>
                </c:pt>
                <c:pt idx="719">
                  <c:v>thread</c:v>
                </c:pt>
                <c:pt idx="720">
                  <c:v>ll</c:v>
                </c:pt>
                <c:pt idx="721">
                  <c:v>jonny greenwood</c:v>
                </c:pt>
                <c:pt idx="722">
                  <c:v>here</c:v>
                </c:pt>
                <c:pt idx="723">
                  <c:v>greenwood</c:v>
                </c:pt>
                <c:pt idx="724">
                  <c:v>save</c:v>
                </c:pt>
                <c:pt idx="725">
                  <c:v>whole</c:v>
                </c:pt>
                <c:pt idx="726">
                  <c:v>blood</c:v>
                </c:pt>
                <c:pt idx="727">
                  <c:v>become</c:v>
                </c:pt>
                <c:pt idx="728">
                  <c:v>first</c:v>
                </c:pt>
                <c:pt idx="729">
                  <c:v>here</c:v>
                </c:pt>
                <c:pt idx="730">
                  <c:v>play</c:v>
                </c:pt>
                <c:pt idx="731">
                  <c:v>irons</c:v>
                </c:pt>
                <c:pt idx="732">
                  <c:v>here</c:v>
                </c:pt>
                <c:pt idx="733">
                  <c:v>master</c:v>
                </c:pt>
                <c:pt idx="734">
                  <c:v>many</c:v>
                </c:pt>
                <c:pt idx="735">
                  <c:v>slightly</c:v>
                </c:pt>
                <c:pt idx="736">
                  <c:v>terrible</c:v>
                </c:pt>
                <c:pt idx="737">
                  <c:v>world</c:v>
                </c:pt>
                <c:pt idx="738">
                  <c:v>thread</c:v>
                </c:pt>
                <c:pt idx="739">
                  <c:v>gorgeous</c:v>
                </c:pt>
                <c:pt idx="740">
                  <c:v>screen</c:v>
                </c:pt>
                <c:pt idx="741">
                  <c:v>reason</c:v>
                </c:pt>
                <c:pt idx="742">
                  <c:v>lincoln</c:v>
                </c:pt>
                <c:pt idx="743">
                  <c:v>role</c:v>
                </c:pt>
                <c:pt idx="744">
                  <c:v>woodcock</c:v>
                </c:pt>
                <c:pt idx="745">
                  <c:v>fuck</c:v>
                </c:pt>
                <c:pt idx="746">
                  <c:v>again</c:v>
                </c:pt>
                <c:pt idx="747">
                  <c:v>letâ</c:v>
                </c:pt>
                <c:pt idx="748">
                  <c:v>just</c:v>
                </c:pt>
                <c:pt idx="749">
                  <c:v>last</c:v>
                </c:pt>
                <c:pt idx="750">
                  <c:v>s</c:v>
                </c:pt>
                <c:pt idx="751">
                  <c:v>itâ</c:v>
                </c:pt>
                <c:pt idx="752">
                  <c:v>creepy</c:v>
                </c:pt>
                <c:pt idx="753">
                  <c:v>role</c:v>
                </c:pt>
                <c:pt idx="754">
                  <c:v>daniel</c:v>
                </c:pt>
                <c:pt idx="755">
                  <c:v>blood</c:v>
                </c:pt>
                <c:pt idx="756">
                  <c:v>paul</c:v>
                </c:pt>
                <c:pt idx="757">
                  <c:v>thomas</c:v>
                </c:pt>
                <c:pt idx="758">
                  <c:v>more</c:v>
                </c:pt>
                <c:pt idx="759">
                  <c:v>blood</c:v>
                </c:pt>
                <c:pt idx="760">
                  <c:v>paul</c:v>
                </c:pt>
                <c:pt idx="761">
                  <c:v>script</c:v>
                </c:pt>
                <c:pt idx="762">
                  <c:v>fuck</c:v>
                </c:pt>
                <c:pt idx="763">
                  <c:v>love</c:v>
                </c:pt>
                <c:pt idx="764">
                  <c:v>great</c:v>
                </c:pt>
                <c:pt idx="765">
                  <c:v>paul</c:v>
                </c:pt>
                <c:pt idx="766">
                  <c:v>thomas</c:v>
                </c:pt>
                <c:pt idx="767">
                  <c:v>something</c:v>
                </c:pt>
                <c:pt idx="768">
                  <c:v>tell</c:v>
                </c:pt>
                <c:pt idx="769">
                  <c:v>best</c:v>
                </c:pt>
                <c:pt idx="770">
                  <c:v>blood</c:v>
                </c:pt>
                <c:pt idx="771">
                  <c:v>thread</c:v>
                </c:pt>
                <c:pt idx="772">
                  <c:v>play</c:v>
                </c:pt>
                <c:pt idx="773">
                  <c:v>romance</c:v>
                </c:pt>
                <c:pt idx="774">
                  <c:v>soundtrack</c:v>
                </c:pt>
                <c:pt idx="775">
                  <c:v>already</c:v>
                </c:pt>
                <c:pt idx="776">
                  <c:v>very</c:v>
                </c:pt>
                <c:pt idx="777">
                  <c:v>fan</c:v>
                </c:pt>
                <c:pt idx="778">
                  <c:v>definitely</c:v>
                </c:pt>
                <c:pt idx="779">
                  <c:v>daniel</c:v>
                </c:pt>
                <c:pt idx="780">
                  <c:v>m</c:v>
                </c:pt>
                <c:pt idx="781">
                  <c:v>s</c:v>
                </c:pt>
                <c:pt idx="782">
                  <c:v>where</c:v>
                </c:pt>
                <c:pt idx="783">
                  <c:v>lincoln</c:v>
                </c:pt>
                <c:pt idx="784">
                  <c:v>where</c:v>
                </c:pt>
                <c:pt idx="785">
                  <c:v>more</c:v>
                </c:pt>
                <c:pt idx="786">
                  <c:v>hard</c:v>
                </c:pt>
                <c:pt idx="787">
                  <c:v>blood</c:v>
                </c:pt>
                <c:pt idx="788">
                  <c:v>become</c:v>
                </c:pt>
                <c:pt idx="789">
                  <c:v>then</c:v>
                </c:pt>
                <c:pt idx="790">
                  <c:v>show</c:v>
                </c:pt>
                <c:pt idx="791">
                  <c:v>care</c:v>
                </c:pt>
                <c:pt idx="792">
                  <c:v>quit</c:v>
                </c:pt>
                <c:pt idx="793">
                  <c:v>wonder</c:v>
                </c:pt>
                <c:pt idx="794">
                  <c:v>fall</c:v>
                </c:pt>
                <c:pt idx="795">
                  <c:v>watch</c:v>
                </c:pt>
                <c:pt idx="796">
                  <c:v>soundtrack</c:v>
                </c:pt>
                <c:pt idx="797">
                  <c:v>fuck</c:v>
                </c:pt>
                <c:pt idx="798">
                  <c:v>watch</c:v>
                </c:pt>
                <c:pt idx="799">
                  <c:v>already</c:v>
                </c:pt>
                <c:pt idx="800">
                  <c:v>best</c:v>
                </c:pt>
                <c:pt idx="801">
                  <c:v>academy</c:v>
                </c:pt>
                <c:pt idx="802">
                  <c:v>role</c:v>
                </c:pt>
                <c:pt idx="803">
                  <c:v>s</c:v>
                </c:pt>
                <c:pt idx="804">
                  <c:v>bad</c:v>
                </c:pt>
                <c:pt idx="805">
                  <c:v>act</c:v>
                </c:pt>
                <c:pt idx="806">
                  <c:v>acting</c:v>
                </c:pt>
                <c:pt idx="807">
                  <c:v>quit</c:v>
                </c:pt>
                <c:pt idx="808">
                  <c:v>keep</c:v>
                </c:pt>
                <c:pt idx="809">
                  <c:v>really</c:v>
                </c:pt>
                <c:pt idx="810">
                  <c:v>again</c:v>
                </c:pt>
                <c:pt idx="811">
                  <c:v>script</c:v>
                </c:pt>
                <c:pt idx="812">
                  <c:v>score</c:v>
                </c:pt>
                <c:pt idx="813">
                  <c:v>sad</c:v>
                </c:pt>
                <c:pt idx="814">
                  <c:v>well</c:v>
                </c:pt>
                <c:pt idx="815">
                  <c:v>bad</c:v>
                </c:pt>
                <c:pt idx="816">
                  <c:v>turn</c:v>
                </c:pt>
                <c:pt idx="817">
                  <c:v>then</c:v>
                </c:pt>
                <c:pt idx="818">
                  <c:v>again</c:v>
                </c:pt>
                <c:pt idx="819">
                  <c:v>hard</c:v>
                </c:pt>
                <c:pt idx="820">
                  <c:v>sure</c:v>
                </c:pt>
                <c:pt idx="821">
                  <c:v>acting</c:v>
                </c:pt>
                <c:pt idx="822">
                  <c:v>leave</c:v>
                </c:pt>
                <c:pt idx="823">
                  <c:v>wonder</c:v>
                </c:pt>
                <c:pt idx="824">
                  <c:v>kubrick</c:v>
                </c:pt>
                <c:pt idx="825">
                  <c:v>blood</c:v>
                </c:pt>
                <c:pt idx="826">
                  <c:v>sure</c:v>
                </c:pt>
                <c:pt idx="827">
                  <c:v>talent</c:v>
                </c:pt>
                <c:pt idx="828">
                  <c:v>many</c:v>
                </c:pt>
                <c:pt idx="829">
                  <c:v>great</c:v>
                </c:pt>
                <c:pt idx="830">
                  <c:v>leave</c:v>
                </c:pt>
                <c:pt idx="831">
                  <c:v>way</c:v>
                </c:pt>
                <c:pt idx="832">
                  <c:v>m</c:v>
                </c:pt>
                <c:pt idx="833">
                  <c:v>glad</c:v>
                </c:pt>
                <c:pt idx="834">
                  <c:v>s</c:v>
                </c:pt>
                <c:pt idx="835">
                  <c:v>m</c:v>
                </c:pt>
                <c:pt idx="836">
                  <c:v>talent</c:v>
                </c:pt>
                <c:pt idx="837">
                  <c:v>fan</c:v>
                </c:pt>
                <c:pt idx="838">
                  <c:v>become</c:v>
                </c:pt>
                <c:pt idx="839">
                  <c:v>more</c:v>
                </c:pt>
                <c:pt idx="840">
                  <c:v>world</c:v>
                </c:pt>
                <c:pt idx="841">
                  <c:v>s</c:v>
                </c:pt>
                <c:pt idx="842">
                  <c:v>pt</c:v>
                </c:pt>
                <c:pt idx="843">
                  <c:v>hard</c:v>
                </c:pt>
                <c:pt idx="844">
                  <c:v>keep</c:v>
                </c:pt>
                <c:pt idx="845">
                  <c:v>first</c:v>
                </c:pt>
                <c:pt idx="846">
                  <c:v>milkshake</c:v>
                </c:pt>
                <c:pt idx="847">
                  <c:v>lol</c:v>
                </c:pt>
                <c:pt idx="848">
                  <c:v>acting</c:v>
                </c:pt>
                <c:pt idx="849">
                  <c:v>also</c:v>
                </c:pt>
                <c:pt idx="850">
                  <c:v>blood</c:v>
                </c:pt>
                <c:pt idx="851">
                  <c:v>very</c:v>
                </c:pt>
                <c:pt idx="852">
                  <c:v>paul</c:v>
                </c:pt>
                <c:pt idx="853">
                  <c:v>thomas</c:v>
                </c:pt>
                <c:pt idx="854">
                  <c:v>acting</c:v>
                </c:pt>
                <c:pt idx="855">
                  <c:v>here</c:v>
                </c:pt>
                <c:pt idx="856">
                  <c:v>when</c:v>
                </c:pt>
                <c:pt idx="857">
                  <c:v>daniel</c:v>
                </c:pt>
                <c:pt idx="858">
                  <c:v>more</c:v>
                </c:pt>
                <c:pt idx="859">
                  <c:v>own</c:v>
                </c:pt>
                <c:pt idx="860">
                  <c:v>day-lewis</c:v>
                </c:pt>
                <c:pt idx="861">
                  <c:v>TRUE</c:v>
                </c:pt>
                <c:pt idx="862">
                  <c:v>more</c:v>
                </c:pt>
                <c:pt idx="863">
                  <c:v>master</c:v>
                </c:pt>
                <c:pt idx="864">
                  <c:v>lol</c:v>
                </c:pt>
                <c:pt idx="865">
                  <c:v>well</c:v>
                </c:pt>
                <c:pt idx="866">
                  <c:v>forget</c:v>
                </c:pt>
                <c:pt idx="867">
                  <c:v>score</c:v>
                </c:pt>
                <c:pt idx="868">
                  <c:v>s</c:v>
                </c:pt>
                <c:pt idx="869">
                  <c:v>here</c:v>
                </c:pt>
                <c:pt idx="870">
                  <c:v>again</c:v>
                </c:pt>
                <c:pt idx="871">
                  <c:v>how</c:v>
                </c:pt>
                <c:pt idx="872">
                  <c:v>very</c:v>
                </c:pt>
                <c:pt idx="873">
                  <c:v>paul</c:v>
                </c:pt>
                <c:pt idx="874">
                  <c:v>thomas</c:v>
                </c:pt>
                <c:pt idx="875">
                  <c:v>costume</c:v>
                </c:pt>
                <c:pt idx="876">
                  <c:v>really</c:v>
                </c:pt>
                <c:pt idx="877">
                  <c:v>how</c:v>
                </c:pt>
                <c:pt idx="878">
                  <c:v>thread</c:v>
                </c:pt>
                <c:pt idx="879">
                  <c:v>phantom thread</c:v>
                </c:pt>
                <c:pt idx="880">
                  <c:v>film</c:v>
                </c:pt>
                <c:pt idx="881">
                  <c:v>bad</c:v>
                </c:pt>
                <c:pt idx="882">
                  <c:v>definitely</c:v>
                </c:pt>
                <c:pt idx="883">
                  <c:v>audience</c:v>
                </c:pt>
                <c:pt idx="884">
                  <c:v>hear</c:v>
                </c:pt>
                <c:pt idx="885">
                  <c:v>guess</c:v>
                </c:pt>
                <c:pt idx="886">
                  <c:v>best</c:v>
                </c:pt>
                <c:pt idx="887">
                  <c:v>academy</c:v>
                </c:pt>
                <c:pt idx="888">
                  <c:v>start</c:v>
                </c:pt>
                <c:pt idx="889">
                  <c:v>first</c:v>
                </c:pt>
                <c:pt idx="890">
                  <c:v>really</c:v>
                </c:pt>
                <c:pt idx="891">
                  <c:v>bad</c:v>
                </c:pt>
                <c:pt idx="892">
                  <c:v>hear</c:v>
                </c:pt>
                <c:pt idx="893">
                  <c:v>great</c:v>
                </c:pt>
                <c:pt idx="894">
                  <c:v>lincoln</c:v>
                </c:pt>
                <c:pt idx="895">
                  <c:v>here</c:v>
                </c:pt>
                <c:pt idx="896">
                  <c:v>fuck</c:v>
                </c:pt>
                <c:pt idx="897">
                  <c:v>where</c:v>
                </c:pt>
                <c:pt idx="898">
                  <c:v>play</c:v>
                </c:pt>
                <c:pt idx="899">
                  <c:v>sad</c:v>
                </c:pt>
                <c:pt idx="900">
                  <c:v>right</c:v>
                </c:pt>
                <c:pt idx="901">
                  <c:v>fuck</c:v>
                </c:pt>
                <c:pt idx="902">
                  <c:v>wanna</c:v>
                </c:pt>
                <c:pt idx="903">
                  <c:v>moment</c:v>
                </c:pt>
                <c:pt idx="904">
                  <c:v>soundtrack</c:v>
                </c:pt>
                <c:pt idx="905">
                  <c:v>great</c:v>
                </c:pt>
                <c:pt idx="906">
                  <c:v>score</c:v>
                </c:pt>
                <c:pt idx="907">
                  <c:v>great</c:v>
                </c:pt>
                <c:pt idx="908">
                  <c:v>end</c:v>
                </c:pt>
                <c:pt idx="909">
                  <c:v>way</c:v>
                </c:pt>
                <c:pt idx="910">
                  <c:v>thread</c:v>
                </c:pt>
                <c:pt idx="911">
                  <c:v>here</c:v>
                </c:pt>
                <c:pt idx="912">
                  <c:v>check</c:v>
                </c:pt>
                <c:pt idx="913">
                  <c:v>more</c:v>
                </c:pt>
                <c:pt idx="914">
                  <c:v>just</c:v>
                </c:pt>
                <c:pt idx="915">
                  <c:v>own</c:v>
                </c:pt>
                <c:pt idx="916">
                  <c:v>watch</c:v>
                </c:pt>
                <c:pt idx="917">
                  <c:v>fall</c:v>
                </c:pt>
                <c:pt idx="918">
                  <c:v>seem</c:v>
                </c:pt>
                <c:pt idx="919">
                  <c:v>m</c:v>
                </c:pt>
                <c:pt idx="920">
                  <c:v>watch</c:v>
                </c:pt>
                <c:pt idx="921">
                  <c:v>score</c:v>
                </c:pt>
                <c:pt idx="922">
                  <c:v>when</c:v>
                </c:pt>
                <c:pt idx="923">
                  <c:v>really</c:v>
                </c:pt>
                <c:pt idx="924">
                  <c:v>tell</c:v>
                </c:pt>
                <c:pt idx="925">
                  <c:v>creepy</c:v>
                </c:pt>
                <c:pt idx="926">
                  <c:v>seem</c:v>
                </c:pt>
                <c:pt idx="927">
                  <c:v>reason</c:v>
                </c:pt>
                <c:pt idx="928">
                  <c:v>already</c:v>
                </c:pt>
                <c:pt idx="929">
                  <c:v>daniel</c:v>
                </c:pt>
                <c:pt idx="930">
                  <c:v>leave</c:v>
                </c:pt>
                <c:pt idx="931">
                  <c:v>creepy</c:v>
                </c:pt>
                <c:pt idx="932">
                  <c:v>very</c:v>
                </c:pt>
                <c:pt idx="933">
                  <c:v>play</c:v>
                </c:pt>
                <c:pt idx="934">
                  <c:v>sure</c:v>
                </c:pt>
                <c:pt idx="935">
                  <c:v>really</c:v>
                </c:pt>
                <c:pt idx="936">
                  <c:v>gorgeous</c:v>
                </c:pt>
                <c:pt idx="937">
                  <c:v>lewis</c:v>
                </c:pt>
                <c:pt idx="938">
                  <c:v>guess</c:v>
                </c:pt>
                <c:pt idx="939">
                  <c:v>really</c:v>
                </c:pt>
                <c:pt idx="940">
                  <c:v>wonder</c:v>
                </c:pt>
                <c:pt idx="941">
                  <c:v>sad</c:v>
                </c:pt>
                <c:pt idx="942">
                  <c:v>when</c:v>
                </c:pt>
                <c:pt idx="943">
                  <c:v>relationship</c:v>
                </c:pt>
                <c:pt idx="944">
                  <c:v>tell</c:v>
                </c:pt>
                <c:pt idx="945">
                  <c:v>care</c:v>
                </c:pt>
                <c:pt idx="946">
                  <c:v>film</c:v>
                </c:pt>
                <c:pt idx="947">
                  <c:v>just</c:v>
                </c:pt>
                <c:pt idx="948">
                  <c:v>film</c:v>
                </c:pt>
                <c:pt idx="949">
                  <c:v>again</c:v>
                </c:pt>
                <c:pt idx="950">
                  <c:v>great</c:v>
                </c:pt>
                <c:pt idx="951">
                  <c:v>live</c:v>
                </c:pt>
                <c:pt idx="952">
                  <c:v>crap</c:v>
                </c:pt>
                <c:pt idx="953">
                  <c:v>already</c:v>
                </c:pt>
                <c:pt idx="954">
                  <c:v>first</c:v>
                </c:pt>
                <c:pt idx="955">
                  <c:v>wanna</c:v>
                </c:pt>
                <c:pt idx="956">
                  <c:v>again</c:v>
                </c:pt>
                <c:pt idx="957">
                  <c:v>lincoln</c:v>
                </c:pt>
                <c:pt idx="958">
                  <c:v>creepy</c:v>
                </c:pt>
                <c:pt idx="959">
                  <c:v>carefully</c:v>
                </c:pt>
                <c:pt idx="960">
                  <c:v>forget</c:v>
                </c:pt>
                <c:pt idx="961">
                  <c:v>soundtrack</c:v>
                </c:pt>
                <c:pt idx="962">
                  <c:v>jonny greenwood</c:v>
                </c:pt>
                <c:pt idx="963">
                  <c:v>forget</c:v>
                </c:pt>
                <c:pt idx="964">
                  <c:v>greenwood</c:v>
                </c:pt>
                <c:pt idx="965">
                  <c:v>more</c:v>
                </c:pt>
                <c:pt idx="966">
                  <c:v>paul</c:v>
                </c:pt>
                <c:pt idx="967">
                  <c:v>thomas</c:v>
                </c:pt>
                <c:pt idx="968">
                  <c:v>very</c:v>
                </c:pt>
                <c:pt idx="969">
                  <c:v>creepy</c:v>
                </c:pt>
                <c:pt idx="970">
                  <c:v>really</c:v>
                </c:pt>
                <c:pt idx="971">
                  <c:v>many</c:v>
                </c:pt>
                <c:pt idx="972">
                  <c:v>other</c:v>
                </c:pt>
                <c:pt idx="973">
                  <c:v>talent</c:v>
                </c:pt>
                <c:pt idx="974">
                  <c:v>show</c:v>
                </c:pt>
                <c:pt idx="975">
                  <c:v>list</c:v>
                </c:pt>
                <c:pt idx="976">
                  <c:v>sure</c:v>
                </c:pt>
                <c:pt idx="977">
                  <c:v>more</c:v>
                </c:pt>
                <c:pt idx="978">
                  <c:v>just</c:v>
                </c:pt>
                <c:pt idx="979">
                  <c:v>role</c:v>
                </c:pt>
                <c:pt idx="980">
                  <c:v>weird</c:v>
                </c:pt>
                <c:pt idx="981">
                  <c:v>hollywood</c:v>
                </c:pt>
                <c:pt idx="982">
                  <c:v>sew</c:v>
                </c:pt>
                <c:pt idx="983">
                  <c:v>soundtrack</c:v>
                </c:pt>
                <c:pt idx="984">
                  <c:v>just</c:v>
                </c:pt>
                <c:pt idx="985">
                  <c:v>soundtrack</c:v>
                </c:pt>
                <c:pt idx="986">
                  <c:v>again</c:v>
                </c:pt>
                <c:pt idx="987">
                  <c:v>more</c:v>
                </c:pt>
                <c:pt idx="988">
                  <c:v>leave</c:v>
                </c:pt>
                <c:pt idx="989">
                  <c:v>definitely</c:v>
                </c:pt>
                <c:pt idx="990">
                  <c:v>list</c:v>
                </c:pt>
                <c:pt idx="991">
                  <c:v>many</c:v>
                </c:pt>
                <c:pt idx="992">
                  <c:v>crap</c:v>
                </c:pt>
                <c:pt idx="993">
                  <c:v>s</c:v>
                </c:pt>
                <c:pt idx="994">
                  <c:v>set</c:v>
                </c:pt>
                <c:pt idx="995">
                  <c:v>hollywood</c:v>
                </c:pt>
                <c:pt idx="996">
                  <c:v>great</c:v>
                </c:pt>
                <c:pt idx="997">
                  <c:v>just</c:v>
                </c:pt>
                <c:pt idx="998">
                  <c:v>glad</c:v>
                </c:pt>
                <c:pt idx="999">
                  <c:v>word</c:v>
                </c:pt>
                <c:pt idx="1000">
                  <c:v>life</c:v>
                </c:pt>
                <c:pt idx="1001">
                  <c:v>daniel</c:v>
                </c:pt>
                <c:pt idx="1002">
                  <c:v>glad</c:v>
                </c:pt>
                <c:pt idx="1003">
                  <c:v>play</c:v>
                </c:pt>
                <c:pt idx="1004">
                  <c:v>soundtrack</c:v>
                </c:pt>
                <c:pt idx="1005">
                  <c:v>sad</c:v>
                </c:pt>
                <c:pt idx="1006">
                  <c:v>great</c:v>
                </c:pt>
                <c:pt idx="1007">
                  <c:v>bad</c:v>
                </c:pt>
                <c:pt idx="1008">
                  <c:v>pt</c:v>
                </c:pt>
                <c:pt idx="1009">
                  <c:v>bad</c:v>
                </c:pt>
                <c:pt idx="1010">
                  <c:v>nomination</c:v>
                </c:pt>
                <c:pt idx="1011">
                  <c:v>here</c:v>
                </c:pt>
                <c:pt idx="1012">
                  <c:v>nomination</c:v>
                </c:pt>
                <c:pt idx="1013">
                  <c:v>tell</c:v>
                </c:pt>
                <c:pt idx="1014">
                  <c:v>just</c:v>
                </c:pt>
                <c:pt idx="1015">
                  <c:v>blood</c:v>
                </c:pt>
                <c:pt idx="1016">
                  <c:v>music</c:v>
                </c:pt>
                <c:pt idx="1017">
                  <c:v>fuck</c:v>
                </c:pt>
                <c:pt idx="1018">
                  <c:v>jonny greenwood</c:v>
                </c:pt>
                <c:pt idx="1019">
                  <c:v>music</c:v>
                </c:pt>
                <c:pt idx="1020">
                  <c:v>greenwood</c:v>
                </c:pt>
                <c:pt idx="1021">
                  <c:v>life</c:v>
                </c:pt>
                <c:pt idx="1022">
                  <c:v>wrong</c:v>
                </c:pt>
                <c:pt idx="1023">
                  <c:v>nomination</c:v>
                </c:pt>
                <c:pt idx="1024">
                  <c:v>audience</c:v>
                </c:pt>
                <c:pt idx="1025">
                  <c:v>greenwood</c:v>
                </c:pt>
                <c:pt idx="1026">
                  <c:v>great</c:v>
                </c:pt>
                <c:pt idx="1027">
                  <c:v>best</c:v>
                </c:pt>
                <c:pt idx="1028">
                  <c:v>again</c:v>
                </c:pt>
                <c:pt idx="1029">
                  <c:v>thread</c:v>
                </c:pt>
                <c:pt idx="1030">
                  <c:v>here</c:v>
                </c:pt>
                <c:pt idx="1031">
                  <c:v>review</c:v>
                </c:pt>
                <c:pt idx="1032">
                  <c:v>check</c:v>
                </c:pt>
                <c:pt idx="1033">
                  <c:v>list</c:v>
                </c:pt>
                <c:pt idx="1034">
                  <c:v>best</c:v>
                </c:pt>
                <c:pt idx="1035">
                  <c:v>just</c:v>
                </c:pt>
                <c:pt idx="1036">
                  <c:v>very</c:v>
                </c:pt>
                <c:pt idx="1037">
                  <c:v>fan</c:v>
                </c:pt>
                <c:pt idx="1038">
                  <c:v>hear</c:v>
                </c:pt>
                <c:pt idx="1039">
                  <c:v>show</c:v>
                </c:pt>
                <c:pt idx="1040">
                  <c:v>just</c:v>
                </c:pt>
                <c:pt idx="1041">
                  <c:v>just</c:v>
                </c:pt>
                <c:pt idx="1042">
                  <c:v>last</c:v>
                </c:pt>
                <c:pt idx="1043">
                  <c:v>s</c:v>
                </c:pt>
                <c:pt idx="1044">
                  <c:v>blood</c:v>
                </c:pt>
                <c:pt idx="1045">
                  <c:v>then</c:v>
                </c:pt>
                <c:pt idx="1046">
                  <c:v>good</c:v>
                </c:pt>
                <c:pt idx="1047">
                  <c:v>play</c:v>
                </c:pt>
                <c:pt idx="1048">
                  <c:v>keep</c:v>
                </c:pt>
                <c:pt idx="1049">
                  <c:v>lincoln</c:v>
                </c:pt>
                <c:pt idx="1050">
                  <c:v>whole</c:v>
                </c:pt>
                <c:pt idx="1051">
                  <c:v>way</c:v>
                </c:pt>
                <c:pt idx="1052">
                  <c:v>lewis</c:v>
                </c:pt>
                <c:pt idx="1053">
                  <c:v>care</c:v>
                </c:pt>
                <c:pt idx="1054">
                  <c:v>lincoln</c:v>
                </c:pt>
                <c:pt idx="1055">
                  <c:v>how</c:v>
                </c:pt>
                <c:pt idx="1056">
                  <c:v>just</c:v>
                </c:pt>
                <c:pt idx="1057">
                  <c:v>very</c:v>
                </c:pt>
                <c:pt idx="1058">
                  <c:v>worst</c:v>
                </c:pt>
                <c:pt idx="1059">
                  <c:v>thread</c:v>
                </c:pt>
                <c:pt idx="1060">
                  <c:v>direct</c:v>
                </c:pt>
                <c:pt idx="1061">
                  <c:v>phantom thread</c:v>
                </c:pt>
                <c:pt idx="1062">
                  <c:v>way</c:v>
                </c:pt>
                <c:pt idx="1063">
                  <c:v>sew</c:v>
                </c:pt>
                <c:pt idx="1064">
                  <c:v>acting</c:v>
                </c:pt>
                <c:pt idx="1065">
                  <c:v>film</c:v>
                </c:pt>
                <c:pt idx="1066">
                  <c:v>again</c:v>
                </c:pt>
                <c:pt idx="1067">
                  <c:v>lewis</c:v>
                </c:pt>
                <c:pt idx="1068">
                  <c:v>more</c:v>
                </c:pt>
                <c:pt idx="1069">
                  <c:v>how</c:v>
                </c:pt>
                <c:pt idx="1070">
                  <c:v>more</c:v>
                </c:pt>
                <c:pt idx="1071">
                  <c:v>really</c:v>
                </c:pt>
                <c:pt idx="1072">
                  <c:v>acting</c:v>
                </c:pt>
                <c:pt idx="1073">
                  <c:v>where</c:v>
                </c:pt>
                <c:pt idx="1074">
                  <c:v>film</c:v>
                </c:pt>
                <c:pt idx="1075">
                  <c:v>here</c:v>
                </c:pt>
                <c:pt idx="1076">
                  <c:v>seem</c:v>
                </c:pt>
                <c:pt idx="1077">
                  <c:v>s</c:v>
                </c:pt>
                <c:pt idx="1078">
                  <c:v>milkshake</c:v>
                </c:pt>
                <c:pt idx="1079">
                  <c:v>paul</c:v>
                </c:pt>
                <c:pt idx="1080">
                  <c:v>here</c:v>
                </c:pt>
                <c:pt idx="1081">
                  <c:v>thomas</c:v>
                </c:pt>
                <c:pt idx="1082">
                  <c:v>review</c:v>
                </c:pt>
                <c:pt idx="1083">
                  <c:v>very</c:v>
                </c:pt>
                <c:pt idx="1084">
                  <c:v>wrong</c:v>
                </c:pt>
                <c:pt idx="1085">
                  <c:v>something</c:v>
                </c:pt>
                <c:pt idx="1086">
                  <c:v>tell</c:v>
                </c:pt>
                <c:pt idx="1087">
                  <c:v>very</c:v>
                </c:pt>
                <c:pt idx="1088">
                  <c:v>sad</c:v>
                </c:pt>
                <c:pt idx="1089">
                  <c:v>slightly</c:v>
                </c:pt>
                <c:pt idx="1090">
                  <c:v>right</c:v>
                </c:pt>
                <c:pt idx="1091">
                  <c:v>whole</c:v>
                </c:pt>
                <c:pt idx="1092">
                  <c:v>act</c:v>
                </c:pt>
                <c:pt idx="1093">
                  <c:v>well</c:v>
                </c:pt>
                <c:pt idx="1094">
                  <c:v>also</c:v>
                </c:pt>
                <c:pt idx="1095">
                  <c:v>end</c:v>
                </c:pt>
                <c:pt idx="1096">
                  <c:v>sew</c:v>
                </c:pt>
                <c:pt idx="1097">
                  <c:v>weird</c:v>
                </c:pt>
                <c:pt idx="1098">
                  <c:v>acting</c:v>
                </c:pt>
                <c:pt idx="1099">
                  <c:v>great</c:v>
                </c:pt>
                <c:pt idx="1100">
                  <c:v>great</c:v>
                </c:pt>
                <c:pt idx="1101">
                  <c:v>music</c:v>
                </c:pt>
                <c:pt idx="1102">
                  <c:v>keep</c:v>
                </c:pt>
                <c:pt idx="1103">
                  <c:v>fall</c:v>
                </c:pt>
                <c:pt idx="1104">
                  <c:v>crap</c:v>
                </c:pt>
                <c:pt idx="1105">
                  <c:v>just</c:v>
                </c:pt>
                <c:pt idx="1106">
                  <c:v>well</c:v>
                </c:pt>
                <c:pt idx="1107">
                  <c:v>score</c:v>
                </c:pt>
                <c:pt idx="1108">
                  <c:v>terrible</c:v>
                </c:pt>
                <c:pt idx="1109">
                  <c:v>great</c:v>
                </c:pt>
                <c:pt idx="1110">
                  <c:v>on</c:v>
                </c:pt>
                <c:pt idx="1111">
                  <c:v>really</c:v>
                </c:pt>
                <c:pt idx="1112">
                  <c:v>great</c:v>
                </c:pt>
                <c:pt idx="1113">
                  <c:v>TRUE</c:v>
                </c:pt>
                <c:pt idx="1114">
                  <c:v>more</c:v>
                </c:pt>
                <c:pt idx="1115">
                  <c:v>relationship</c:v>
                </c:pt>
                <c:pt idx="1116">
                  <c:v>whole</c:v>
                </c:pt>
                <c:pt idx="1117">
                  <c:v>relationship</c:v>
                </c:pt>
                <c:pt idx="1118">
                  <c:v>really</c:v>
                </c:pt>
                <c:pt idx="1119">
                  <c:v>great</c:v>
                </c:pt>
                <c:pt idx="1120">
                  <c:v>paul</c:v>
                </c:pt>
                <c:pt idx="1121">
                  <c:v>woodcock</c:v>
                </c:pt>
                <c:pt idx="1122">
                  <c:v>trailer</c:v>
                </c:pt>
                <c:pt idx="1123">
                  <c:v>music</c:v>
                </c:pt>
                <c:pt idx="1124">
                  <c:v>worst</c:v>
                </c:pt>
                <c:pt idx="1125">
                  <c:v>carefully</c:v>
                </c:pt>
                <c:pt idx="1126">
                  <c:v>really</c:v>
                </c:pt>
                <c:pt idx="1127">
                  <c:v>great</c:v>
                </c:pt>
                <c:pt idx="1128">
                  <c:v>then</c:v>
                </c:pt>
                <c:pt idx="1129">
                  <c:v>music</c:v>
                </c:pt>
                <c:pt idx="1130">
                  <c:v>also</c:v>
                </c:pt>
                <c:pt idx="1131">
                  <c:v>play</c:v>
                </c:pt>
                <c:pt idx="1132">
                  <c:v>very</c:v>
                </c:pt>
                <c:pt idx="1133">
                  <c:v>crap</c:v>
                </c:pt>
                <c:pt idx="1134">
                  <c:v>glad</c:v>
                </c:pt>
                <c:pt idx="1135">
                  <c:v>many</c:v>
                </c:pt>
                <c:pt idx="1136">
                  <c:v>show</c:v>
                </c:pt>
                <c:pt idx="1137">
                  <c:v>other</c:v>
                </c:pt>
                <c:pt idx="1138">
                  <c:v>film</c:v>
                </c:pt>
                <c:pt idx="1139">
                  <c:v>best film</c:v>
                </c:pt>
                <c:pt idx="1140">
                  <c:v>best film</c:v>
                </c:pt>
                <c:pt idx="1141">
                  <c:v>s</c:v>
                </c:pt>
                <c:pt idx="1142">
                  <c:v>again</c:v>
                </c:pt>
                <c:pt idx="1143">
                  <c:v>s</c:v>
                </c:pt>
                <c:pt idx="1144">
                  <c:v>watch</c:v>
                </c:pt>
                <c:pt idx="1145">
                  <c:v>world</c:v>
                </c:pt>
                <c:pt idx="1146">
                  <c:v>live</c:v>
                </c:pt>
                <c:pt idx="1147">
                  <c:v>tell</c:v>
                </c:pt>
                <c:pt idx="1148">
                  <c:v>end</c:v>
                </c:pt>
                <c:pt idx="1149">
                  <c:v>turn</c:v>
                </c:pt>
                <c:pt idx="1150">
                  <c:v>anderson</c:v>
                </c:pt>
                <c:pt idx="1151">
                  <c:v>more</c:v>
                </c:pt>
                <c:pt idx="1152">
                  <c:v>become</c:v>
                </c:pt>
                <c:pt idx="1153">
                  <c:v>film</c:v>
                </c:pt>
                <c:pt idx="1154">
                  <c:v>paul</c:v>
                </c:pt>
                <c:pt idx="1155">
                  <c:v>thomas</c:v>
                </c:pt>
                <c:pt idx="1156">
                  <c:v>review</c:v>
                </c:pt>
                <c:pt idx="1157">
                  <c:v>seem</c:v>
                </c:pt>
                <c:pt idx="1158">
                  <c:v>more</c:v>
                </c:pt>
                <c:pt idx="1159">
                  <c:v>worst</c:v>
                </c:pt>
                <c:pt idx="1160">
                  <c:v>thread</c:v>
                </c:pt>
                <c:pt idx="1161">
                  <c:v>when</c:v>
                </c:pt>
                <c:pt idx="1162">
                  <c:v>show</c:v>
                </c:pt>
                <c:pt idx="1163">
                  <c:v>really</c:v>
                </c:pt>
                <c:pt idx="1164">
                  <c:v>daniel</c:v>
                </c:pt>
                <c:pt idx="1165">
                  <c:v>really</c:v>
                </c:pt>
                <c:pt idx="1166">
                  <c:v>very</c:v>
                </c:pt>
                <c:pt idx="1167">
                  <c:v>score</c:v>
                </c:pt>
                <c:pt idx="1168">
                  <c:v>sad</c:v>
                </c:pt>
                <c:pt idx="1169">
                  <c:v>acting</c:v>
                </c:pt>
                <c:pt idx="1170">
                  <c:v>play</c:v>
                </c:pt>
                <c:pt idx="1171">
                  <c:v>end</c:v>
                </c:pt>
                <c:pt idx="1172">
                  <c:v>way</c:v>
                </c:pt>
                <c:pt idx="1173">
                  <c:v>score</c:v>
                </c:pt>
                <c:pt idx="1174">
                  <c:v>also</c:v>
                </c:pt>
                <c:pt idx="1175">
                  <c:v>gorgeous</c:v>
                </c:pt>
                <c:pt idx="1176">
                  <c:v>film</c:v>
                </c:pt>
                <c:pt idx="1177">
                  <c:v>word</c:v>
                </c:pt>
                <c:pt idx="1178">
                  <c:v>paul</c:v>
                </c:pt>
                <c:pt idx="1179">
                  <c:v>here</c:v>
                </c:pt>
                <c:pt idx="1180">
                  <c:v>thomas</c:v>
                </c:pt>
                <c:pt idx="1181">
                  <c:v>good</c:v>
                </c:pt>
                <c:pt idx="1182">
                  <c:v>terrible</c:v>
                </c:pt>
                <c:pt idx="1183">
                  <c:v>academy</c:v>
                </c:pt>
                <c:pt idx="1184">
                  <c:v>score</c:v>
                </c:pt>
                <c:pt idx="1185">
                  <c:v>hear</c:v>
                </c:pt>
                <c:pt idx="1186">
                  <c:v>guess</c:v>
                </c:pt>
                <c:pt idx="1187">
                  <c:v>more</c:v>
                </c:pt>
                <c:pt idx="1188">
                  <c:v>play</c:v>
                </c:pt>
                <c:pt idx="1189">
                  <c:v>score</c:v>
                </c:pt>
                <c:pt idx="1190">
                  <c:v>hard</c:v>
                </c:pt>
                <c:pt idx="1191">
                  <c:v>guess</c:v>
                </c:pt>
                <c:pt idx="1192">
                  <c:v>just</c:v>
                </c:pt>
                <c:pt idx="1193">
                  <c:v>then</c:v>
                </c:pt>
                <c:pt idx="1194">
                  <c:v>worst</c:v>
                </c:pt>
                <c:pt idx="1195">
                  <c:v>really</c:v>
                </c:pt>
                <c:pt idx="1196">
                  <c:v>screen</c:v>
                </c:pt>
                <c:pt idx="1197">
                  <c:v>word</c:v>
                </c:pt>
                <c:pt idx="1198">
                  <c:v>start</c:v>
                </c:pt>
                <c:pt idx="1199">
                  <c:v>life</c:v>
                </c:pt>
                <c:pt idx="1200">
                  <c:v>on</c:v>
                </c:pt>
                <c:pt idx="1201">
                  <c:v>more</c:v>
                </c:pt>
                <c:pt idx="1202">
                  <c:v>great</c:v>
                </c:pt>
                <c:pt idx="1203">
                  <c:v>worst</c:v>
                </c:pt>
                <c:pt idx="1204">
                  <c:v>daniel</c:v>
                </c:pt>
                <c:pt idx="1205">
                  <c:v>worst</c:v>
                </c:pt>
                <c:pt idx="1206">
                  <c:v>thread</c:v>
                </c:pt>
                <c:pt idx="1207">
                  <c:v>paul</c:v>
                </c:pt>
                <c:pt idx="1208">
                  <c:v>thomas</c:v>
                </c:pt>
                <c:pt idx="1209">
                  <c:v>best</c:v>
                </c:pt>
                <c:pt idx="1210">
                  <c:v>miss</c:v>
                </c:pt>
              </c:strCache>
            </c:strRef>
          </c:cat>
          <c:val>
            <c:numRef>
              <c:f>'phantom thread'!$E$2:$E$1212</c:f>
              <c:numCache>
                <c:formatCode>General</c:formatCode>
                <c:ptCount val="1211"/>
                <c:pt idx="0">
                  <c:v>1152</c:v>
                </c:pt>
                <c:pt idx="1">
                  <c:v>1152</c:v>
                </c:pt>
                <c:pt idx="2">
                  <c:v>1152</c:v>
                </c:pt>
                <c:pt idx="3">
                  <c:v>1150</c:v>
                </c:pt>
                <c:pt idx="4">
                  <c:v>1149</c:v>
                </c:pt>
                <c:pt idx="5">
                  <c:v>1147</c:v>
                </c:pt>
                <c:pt idx="6">
                  <c:v>1146</c:v>
                </c:pt>
                <c:pt idx="7">
                  <c:v>1144</c:v>
                </c:pt>
                <c:pt idx="8">
                  <c:v>1137</c:v>
                </c:pt>
                <c:pt idx="9">
                  <c:v>1137</c:v>
                </c:pt>
                <c:pt idx="10">
                  <c:v>1136</c:v>
                </c:pt>
                <c:pt idx="11">
                  <c:v>1135</c:v>
                </c:pt>
                <c:pt idx="12">
                  <c:v>1133</c:v>
                </c:pt>
                <c:pt idx="13">
                  <c:v>1132</c:v>
                </c:pt>
                <c:pt idx="14">
                  <c:v>1131</c:v>
                </c:pt>
                <c:pt idx="15">
                  <c:v>1130</c:v>
                </c:pt>
                <c:pt idx="16">
                  <c:v>1130</c:v>
                </c:pt>
                <c:pt idx="17">
                  <c:v>1130</c:v>
                </c:pt>
                <c:pt idx="18">
                  <c:v>1129</c:v>
                </c:pt>
                <c:pt idx="19">
                  <c:v>1127</c:v>
                </c:pt>
                <c:pt idx="20">
                  <c:v>1124</c:v>
                </c:pt>
                <c:pt idx="21">
                  <c:v>1122</c:v>
                </c:pt>
                <c:pt idx="22">
                  <c:v>1121</c:v>
                </c:pt>
                <c:pt idx="23">
                  <c:v>1121</c:v>
                </c:pt>
                <c:pt idx="24">
                  <c:v>1121</c:v>
                </c:pt>
                <c:pt idx="25">
                  <c:v>1121</c:v>
                </c:pt>
                <c:pt idx="26">
                  <c:v>1121</c:v>
                </c:pt>
                <c:pt idx="27">
                  <c:v>1121</c:v>
                </c:pt>
                <c:pt idx="28">
                  <c:v>1121</c:v>
                </c:pt>
                <c:pt idx="29">
                  <c:v>1121</c:v>
                </c:pt>
                <c:pt idx="30">
                  <c:v>1121</c:v>
                </c:pt>
                <c:pt idx="31">
                  <c:v>1121</c:v>
                </c:pt>
                <c:pt idx="32">
                  <c:v>1120</c:v>
                </c:pt>
                <c:pt idx="33">
                  <c:v>1119</c:v>
                </c:pt>
                <c:pt idx="34">
                  <c:v>1118</c:v>
                </c:pt>
                <c:pt idx="35">
                  <c:v>1118</c:v>
                </c:pt>
                <c:pt idx="36">
                  <c:v>1115</c:v>
                </c:pt>
                <c:pt idx="37">
                  <c:v>1115</c:v>
                </c:pt>
                <c:pt idx="38">
                  <c:v>1113</c:v>
                </c:pt>
                <c:pt idx="39">
                  <c:v>1111</c:v>
                </c:pt>
                <c:pt idx="40">
                  <c:v>1109</c:v>
                </c:pt>
                <c:pt idx="41">
                  <c:v>1109</c:v>
                </c:pt>
                <c:pt idx="42">
                  <c:v>1109</c:v>
                </c:pt>
                <c:pt idx="43">
                  <c:v>1109</c:v>
                </c:pt>
                <c:pt idx="44">
                  <c:v>1107</c:v>
                </c:pt>
                <c:pt idx="45">
                  <c:v>1107</c:v>
                </c:pt>
                <c:pt idx="46">
                  <c:v>1107</c:v>
                </c:pt>
                <c:pt idx="47">
                  <c:v>1105</c:v>
                </c:pt>
                <c:pt idx="48">
                  <c:v>1105</c:v>
                </c:pt>
                <c:pt idx="49">
                  <c:v>1104</c:v>
                </c:pt>
                <c:pt idx="50">
                  <c:v>1103</c:v>
                </c:pt>
                <c:pt idx="51">
                  <c:v>1102</c:v>
                </c:pt>
                <c:pt idx="52">
                  <c:v>1102</c:v>
                </c:pt>
                <c:pt idx="53">
                  <c:v>1102</c:v>
                </c:pt>
                <c:pt idx="54">
                  <c:v>1099</c:v>
                </c:pt>
                <c:pt idx="55">
                  <c:v>1098</c:v>
                </c:pt>
                <c:pt idx="56">
                  <c:v>1096</c:v>
                </c:pt>
                <c:pt idx="57">
                  <c:v>1095</c:v>
                </c:pt>
                <c:pt idx="58">
                  <c:v>1095</c:v>
                </c:pt>
                <c:pt idx="59">
                  <c:v>1095</c:v>
                </c:pt>
                <c:pt idx="60">
                  <c:v>1094</c:v>
                </c:pt>
                <c:pt idx="61">
                  <c:v>1094</c:v>
                </c:pt>
                <c:pt idx="62">
                  <c:v>1091</c:v>
                </c:pt>
                <c:pt idx="63">
                  <c:v>1091</c:v>
                </c:pt>
                <c:pt idx="64">
                  <c:v>1090</c:v>
                </c:pt>
                <c:pt idx="65">
                  <c:v>1090</c:v>
                </c:pt>
                <c:pt idx="66">
                  <c:v>1090</c:v>
                </c:pt>
                <c:pt idx="67">
                  <c:v>1090</c:v>
                </c:pt>
                <c:pt idx="68">
                  <c:v>1090</c:v>
                </c:pt>
                <c:pt idx="69">
                  <c:v>1089</c:v>
                </c:pt>
                <c:pt idx="70">
                  <c:v>1089</c:v>
                </c:pt>
                <c:pt idx="71">
                  <c:v>1088</c:v>
                </c:pt>
                <c:pt idx="72">
                  <c:v>1087</c:v>
                </c:pt>
                <c:pt idx="73">
                  <c:v>1087</c:v>
                </c:pt>
                <c:pt idx="74">
                  <c:v>1087</c:v>
                </c:pt>
                <c:pt idx="75">
                  <c:v>1087</c:v>
                </c:pt>
                <c:pt idx="76">
                  <c:v>1087</c:v>
                </c:pt>
                <c:pt idx="77">
                  <c:v>1087</c:v>
                </c:pt>
                <c:pt idx="78">
                  <c:v>1087</c:v>
                </c:pt>
                <c:pt idx="79">
                  <c:v>1085</c:v>
                </c:pt>
                <c:pt idx="80">
                  <c:v>1083</c:v>
                </c:pt>
                <c:pt idx="81">
                  <c:v>1082</c:v>
                </c:pt>
                <c:pt idx="82">
                  <c:v>1082</c:v>
                </c:pt>
                <c:pt idx="83">
                  <c:v>1081</c:v>
                </c:pt>
                <c:pt idx="84">
                  <c:v>1081</c:v>
                </c:pt>
                <c:pt idx="85">
                  <c:v>1081</c:v>
                </c:pt>
                <c:pt idx="86">
                  <c:v>1079</c:v>
                </c:pt>
                <c:pt idx="87">
                  <c:v>1078</c:v>
                </c:pt>
                <c:pt idx="88">
                  <c:v>1078</c:v>
                </c:pt>
                <c:pt idx="89">
                  <c:v>1076</c:v>
                </c:pt>
                <c:pt idx="90">
                  <c:v>1076</c:v>
                </c:pt>
                <c:pt idx="91">
                  <c:v>1072</c:v>
                </c:pt>
                <c:pt idx="92">
                  <c:v>1066</c:v>
                </c:pt>
                <c:pt idx="93">
                  <c:v>1066</c:v>
                </c:pt>
                <c:pt idx="94">
                  <c:v>1066</c:v>
                </c:pt>
                <c:pt idx="95">
                  <c:v>1066</c:v>
                </c:pt>
                <c:pt idx="96">
                  <c:v>1066</c:v>
                </c:pt>
                <c:pt idx="97">
                  <c:v>1064</c:v>
                </c:pt>
                <c:pt idx="98">
                  <c:v>1063</c:v>
                </c:pt>
                <c:pt idx="99">
                  <c:v>1063</c:v>
                </c:pt>
                <c:pt idx="100">
                  <c:v>1063</c:v>
                </c:pt>
                <c:pt idx="101">
                  <c:v>1062</c:v>
                </c:pt>
                <c:pt idx="102">
                  <c:v>1061</c:v>
                </c:pt>
                <c:pt idx="103">
                  <c:v>1057</c:v>
                </c:pt>
                <c:pt idx="104">
                  <c:v>1056</c:v>
                </c:pt>
                <c:pt idx="105">
                  <c:v>1054</c:v>
                </c:pt>
                <c:pt idx="106">
                  <c:v>1054</c:v>
                </c:pt>
                <c:pt idx="107">
                  <c:v>1054</c:v>
                </c:pt>
                <c:pt idx="108">
                  <c:v>1053</c:v>
                </c:pt>
                <c:pt idx="109">
                  <c:v>1052</c:v>
                </c:pt>
                <c:pt idx="110">
                  <c:v>1051</c:v>
                </c:pt>
                <c:pt idx="111">
                  <c:v>1051</c:v>
                </c:pt>
                <c:pt idx="112">
                  <c:v>1051</c:v>
                </c:pt>
                <c:pt idx="113">
                  <c:v>1051</c:v>
                </c:pt>
                <c:pt idx="114">
                  <c:v>1050</c:v>
                </c:pt>
                <c:pt idx="115">
                  <c:v>1050</c:v>
                </c:pt>
                <c:pt idx="116">
                  <c:v>1049</c:v>
                </c:pt>
                <c:pt idx="117">
                  <c:v>1049</c:v>
                </c:pt>
                <c:pt idx="118">
                  <c:v>1049</c:v>
                </c:pt>
                <c:pt idx="119">
                  <c:v>1048</c:v>
                </c:pt>
                <c:pt idx="120">
                  <c:v>1048</c:v>
                </c:pt>
                <c:pt idx="121">
                  <c:v>1048</c:v>
                </c:pt>
                <c:pt idx="122">
                  <c:v>1044</c:v>
                </c:pt>
                <c:pt idx="123">
                  <c:v>1044</c:v>
                </c:pt>
                <c:pt idx="124">
                  <c:v>1043</c:v>
                </c:pt>
                <c:pt idx="125">
                  <c:v>1041</c:v>
                </c:pt>
                <c:pt idx="126">
                  <c:v>1041</c:v>
                </c:pt>
                <c:pt idx="127">
                  <c:v>1040</c:v>
                </c:pt>
                <c:pt idx="128">
                  <c:v>1040</c:v>
                </c:pt>
                <c:pt idx="129">
                  <c:v>1040</c:v>
                </c:pt>
                <c:pt idx="130">
                  <c:v>1037</c:v>
                </c:pt>
                <c:pt idx="131">
                  <c:v>1035</c:v>
                </c:pt>
                <c:pt idx="132">
                  <c:v>1035</c:v>
                </c:pt>
                <c:pt idx="133">
                  <c:v>1035</c:v>
                </c:pt>
                <c:pt idx="134">
                  <c:v>1035</c:v>
                </c:pt>
                <c:pt idx="135">
                  <c:v>1035</c:v>
                </c:pt>
                <c:pt idx="136">
                  <c:v>1035</c:v>
                </c:pt>
                <c:pt idx="137">
                  <c:v>1035</c:v>
                </c:pt>
                <c:pt idx="138">
                  <c:v>1035</c:v>
                </c:pt>
                <c:pt idx="139">
                  <c:v>1035</c:v>
                </c:pt>
                <c:pt idx="140">
                  <c:v>1035</c:v>
                </c:pt>
                <c:pt idx="141">
                  <c:v>1035</c:v>
                </c:pt>
                <c:pt idx="142">
                  <c:v>1035</c:v>
                </c:pt>
                <c:pt idx="143">
                  <c:v>1035</c:v>
                </c:pt>
                <c:pt idx="144">
                  <c:v>1032</c:v>
                </c:pt>
                <c:pt idx="145">
                  <c:v>1031</c:v>
                </c:pt>
                <c:pt idx="146">
                  <c:v>1031</c:v>
                </c:pt>
                <c:pt idx="147">
                  <c:v>1031</c:v>
                </c:pt>
                <c:pt idx="148">
                  <c:v>1030</c:v>
                </c:pt>
                <c:pt idx="149">
                  <c:v>1030</c:v>
                </c:pt>
                <c:pt idx="150">
                  <c:v>1030</c:v>
                </c:pt>
                <c:pt idx="151">
                  <c:v>1029</c:v>
                </c:pt>
                <c:pt idx="152">
                  <c:v>1028</c:v>
                </c:pt>
                <c:pt idx="153">
                  <c:v>1027</c:v>
                </c:pt>
                <c:pt idx="154">
                  <c:v>1025</c:v>
                </c:pt>
                <c:pt idx="155">
                  <c:v>1023</c:v>
                </c:pt>
                <c:pt idx="156">
                  <c:v>1019</c:v>
                </c:pt>
                <c:pt idx="157">
                  <c:v>1018</c:v>
                </c:pt>
                <c:pt idx="158">
                  <c:v>1018</c:v>
                </c:pt>
                <c:pt idx="159">
                  <c:v>1018</c:v>
                </c:pt>
                <c:pt idx="160">
                  <c:v>1016</c:v>
                </c:pt>
                <c:pt idx="161">
                  <c:v>1014</c:v>
                </c:pt>
                <c:pt idx="162">
                  <c:v>1013</c:v>
                </c:pt>
                <c:pt idx="163">
                  <c:v>1013</c:v>
                </c:pt>
                <c:pt idx="164">
                  <c:v>1013</c:v>
                </c:pt>
                <c:pt idx="165">
                  <c:v>1013</c:v>
                </c:pt>
                <c:pt idx="166">
                  <c:v>1012</c:v>
                </c:pt>
                <c:pt idx="167">
                  <c:v>1011</c:v>
                </c:pt>
                <c:pt idx="168">
                  <c:v>1009</c:v>
                </c:pt>
                <c:pt idx="169">
                  <c:v>1007</c:v>
                </c:pt>
                <c:pt idx="170">
                  <c:v>1007</c:v>
                </c:pt>
                <c:pt idx="171">
                  <c:v>1004</c:v>
                </c:pt>
                <c:pt idx="172">
                  <c:v>1003</c:v>
                </c:pt>
                <c:pt idx="173">
                  <c:v>1003</c:v>
                </c:pt>
                <c:pt idx="174">
                  <c:v>1003</c:v>
                </c:pt>
                <c:pt idx="175">
                  <c:v>1003</c:v>
                </c:pt>
                <c:pt idx="176">
                  <c:v>1002</c:v>
                </c:pt>
                <c:pt idx="177">
                  <c:v>1001</c:v>
                </c:pt>
                <c:pt idx="178">
                  <c:v>1001</c:v>
                </c:pt>
                <c:pt idx="179">
                  <c:v>1000</c:v>
                </c:pt>
                <c:pt idx="180">
                  <c:v>1000</c:v>
                </c:pt>
                <c:pt idx="181">
                  <c:v>1000</c:v>
                </c:pt>
                <c:pt idx="182">
                  <c:v>998</c:v>
                </c:pt>
                <c:pt idx="183">
                  <c:v>998</c:v>
                </c:pt>
                <c:pt idx="184">
                  <c:v>996</c:v>
                </c:pt>
                <c:pt idx="185">
                  <c:v>996</c:v>
                </c:pt>
                <c:pt idx="186">
                  <c:v>995</c:v>
                </c:pt>
                <c:pt idx="187">
                  <c:v>995</c:v>
                </c:pt>
                <c:pt idx="188">
                  <c:v>995</c:v>
                </c:pt>
                <c:pt idx="189">
                  <c:v>995</c:v>
                </c:pt>
                <c:pt idx="190">
                  <c:v>995</c:v>
                </c:pt>
                <c:pt idx="191">
                  <c:v>993</c:v>
                </c:pt>
                <c:pt idx="192">
                  <c:v>992</c:v>
                </c:pt>
                <c:pt idx="193">
                  <c:v>987</c:v>
                </c:pt>
                <c:pt idx="194">
                  <c:v>983</c:v>
                </c:pt>
                <c:pt idx="195">
                  <c:v>983</c:v>
                </c:pt>
                <c:pt idx="196">
                  <c:v>983</c:v>
                </c:pt>
                <c:pt idx="197">
                  <c:v>983</c:v>
                </c:pt>
                <c:pt idx="198">
                  <c:v>983</c:v>
                </c:pt>
                <c:pt idx="199">
                  <c:v>982</c:v>
                </c:pt>
                <c:pt idx="200">
                  <c:v>981</c:v>
                </c:pt>
                <c:pt idx="201">
                  <c:v>981</c:v>
                </c:pt>
                <c:pt idx="202">
                  <c:v>979</c:v>
                </c:pt>
                <c:pt idx="203">
                  <c:v>978</c:v>
                </c:pt>
                <c:pt idx="204">
                  <c:v>977</c:v>
                </c:pt>
                <c:pt idx="205">
                  <c:v>976</c:v>
                </c:pt>
                <c:pt idx="206">
                  <c:v>974</c:v>
                </c:pt>
                <c:pt idx="207">
                  <c:v>973</c:v>
                </c:pt>
                <c:pt idx="208">
                  <c:v>972</c:v>
                </c:pt>
                <c:pt idx="209">
                  <c:v>972</c:v>
                </c:pt>
                <c:pt idx="210">
                  <c:v>971</c:v>
                </c:pt>
                <c:pt idx="211">
                  <c:v>969</c:v>
                </c:pt>
                <c:pt idx="212">
                  <c:v>968</c:v>
                </c:pt>
                <c:pt idx="213">
                  <c:v>968</c:v>
                </c:pt>
                <c:pt idx="214">
                  <c:v>968</c:v>
                </c:pt>
                <c:pt idx="215">
                  <c:v>968</c:v>
                </c:pt>
                <c:pt idx="216">
                  <c:v>967</c:v>
                </c:pt>
                <c:pt idx="217">
                  <c:v>967</c:v>
                </c:pt>
                <c:pt idx="218">
                  <c:v>966</c:v>
                </c:pt>
                <c:pt idx="219">
                  <c:v>964</c:v>
                </c:pt>
                <c:pt idx="220">
                  <c:v>963</c:v>
                </c:pt>
                <c:pt idx="221">
                  <c:v>962</c:v>
                </c:pt>
                <c:pt idx="222">
                  <c:v>961</c:v>
                </c:pt>
                <c:pt idx="223">
                  <c:v>961</c:v>
                </c:pt>
                <c:pt idx="224">
                  <c:v>960</c:v>
                </c:pt>
                <c:pt idx="225">
                  <c:v>960</c:v>
                </c:pt>
                <c:pt idx="226">
                  <c:v>960</c:v>
                </c:pt>
                <c:pt idx="227">
                  <c:v>960</c:v>
                </c:pt>
                <c:pt idx="228">
                  <c:v>960</c:v>
                </c:pt>
                <c:pt idx="229">
                  <c:v>960</c:v>
                </c:pt>
                <c:pt idx="230">
                  <c:v>960</c:v>
                </c:pt>
                <c:pt idx="231">
                  <c:v>959</c:v>
                </c:pt>
                <c:pt idx="232">
                  <c:v>959</c:v>
                </c:pt>
                <c:pt idx="233">
                  <c:v>959</c:v>
                </c:pt>
                <c:pt idx="234">
                  <c:v>959</c:v>
                </c:pt>
                <c:pt idx="235">
                  <c:v>958</c:v>
                </c:pt>
                <c:pt idx="236">
                  <c:v>955</c:v>
                </c:pt>
                <c:pt idx="237">
                  <c:v>953</c:v>
                </c:pt>
                <c:pt idx="238">
                  <c:v>953</c:v>
                </c:pt>
                <c:pt idx="239">
                  <c:v>953</c:v>
                </c:pt>
                <c:pt idx="240">
                  <c:v>953</c:v>
                </c:pt>
                <c:pt idx="241">
                  <c:v>950</c:v>
                </c:pt>
                <c:pt idx="242">
                  <c:v>950</c:v>
                </c:pt>
                <c:pt idx="243">
                  <c:v>947</c:v>
                </c:pt>
                <c:pt idx="244">
                  <c:v>945</c:v>
                </c:pt>
                <c:pt idx="245">
                  <c:v>945</c:v>
                </c:pt>
                <c:pt idx="246">
                  <c:v>944</c:v>
                </c:pt>
                <c:pt idx="247">
                  <c:v>942</c:v>
                </c:pt>
                <c:pt idx="248">
                  <c:v>937</c:v>
                </c:pt>
                <c:pt idx="249">
                  <c:v>936</c:v>
                </c:pt>
                <c:pt idx="250">
                  <c:v>936</c:v>
                </c:pt>
                <c:pt idx="251">
                  <c:v>936</c:v>
                </c:pt>
                <c:pt idx="252">
                  <c:v>936</c:v>
                </c:pt>
                <c:pt idx="253">
                  <c:v>936</c:v>
                </c:pt>
                <c:pt idx="254">
                  <c:v>933</c:v>
                </c:pt>
                <c:pt idx="255">
                  <c:v>930</c:v>
                </c:pt>
                <c:pt idx="256">
                  <c:v>928</c:v>
                </c:pt>
                <c:pt idx="257">
                  <c:v>928</c:v>
                </c:pt>
                <c:pt idx="258">
                  <c:v>927</c:v>
                </c:pt>
                <c:pt idx="259">
                  <c:v>923</c:v>
                </c:pt>
                <c:pt idx="260">
                  <c:v>920</c:v>
                </c:pt>
                <c:pt idx="261">
                  <c:v>916</c:v>
                </c:pt>
                <c:pt idx="262">
                  <c:v>914</c:v>
                </c:pt>
                <c:pt idx="263">
                  <c:v>909</c:v>
                </c:pt>
                <c:pt idx="264">
                  <c:v>907</c:v>
                </c:pt>
                <c:pt idx="265">
                  <c:v>903</c:v>
                </c:pt>
                <c:pt idx="266">
                  <c:v>903</c:v>
                </c:pt>
                <c:pt idx="267">
                  <c:v>902</c:v>
                </c:pt>
                <c:pt idx="268">
                  <c:v>901</c:v>
                </c:pt>
                <c:pt idx="269">
                  <c:v>901</c:v>
                </c:pt>
                <c:pt idx="270">
                  <c:v>901</c:v>
                </c:pt>
                <c:pt idx="271">
                  <c:v>899</c:v>
                </c:pt>
                <c:pt idx="272">
                  <c:v>897</c:v>
                </c:pt>
                <c:pt idx="273">
                  <c:v>897</c:v>
                </c:pt>
                <c:pt idx="274">
                  <c:v>895</c:v>
                </c:pt>
                <c:pt idx="275">
                  <c:v>891</c:v>
                </c:pt>
                <c:pt idx="276">
                  <c:v>889</c:v>
                </c:pt>
                <c:pt idx="277">
                  <c:v>889</c:v>
                </c:pt>
                <c:pt idx="278">
                  <c:v>886</c:v>
                </c:pt>
                <c:pt idx="279">
                  <c:v>885</c:v>
                </c:pt>
                <c:pt idx="280">
                  <c:v>880</c:v>
                </c:pt>
                <c:pt idx="281">
                  <c:v>879</c:v>
                </c:pt>
                <c:pt idx="282">
                  <c:v>879</c:v>
                </c:pt>
                <c:pt idx="283">
                  <c:v>876</c:v>
                </c:pt>
                <c:pt idx="284">
                  <c:v>875</c:v>
                </c:pt>
                <c:pt idx="285">
                  <c:v>873</c:v>
                </c:pt>
                <c:pt idx="286">
                  <c:v>873</c:v>
                </c:pt>
                <c:pt idx="287">
                  <c:v>873</c:v>
                </c:pt>
                <c:pt idx="288">
                  <c:v>872</c:v>
                </c:pt>
                <c:pt idx="289">
                  <c:v>872</c:v>
                </c:pt>
                <c:pt idx="290">
                  <c:v>871</c:v>
                </c:pt>
                <c:pt idx="291">
                  <c:v>871</c:v>
                </c:pt>
                <c:pt idx="292">
                  <c:v>870</c:v>
                </c:pt>
                <c:pt idx="293">
                  <c:v>870</c:v>
                </c:pt>
                <c:pt idx="294">
                  <c:v>870</c:v>
                </c:pt>
                <c:pt idx="295">
                  <c:v>870</c:v>
                </c:pt>
                <c:pt idx="296">
                  <c:v>869</c:v>
                </c:pt>
                <c:pt idx="297">
                  <c:v>862</c:v>
                </c:pt>
                <c:pt idx="298">
                  <c:v>861</c:v>
                </c:pt>
                <c:pt idx="299">
                  <c:v>860</c:v>
                </c:pt>
                <c:pt idx="300">
                  <c:v>860</c:v>
                </c:pt>
                <c:pt idx="301">
                  <c:v>860</c:v>
                </c:pt>
                <c:pt idx="302">
                  <c:v>860</c:v>
                </c:pt>
                <c:pt idx="303">
                  <c:v>860</c:v>
                </c:pt>
                <c:pt idx="304">
                  <c:v>859</c:v>
                </c:pt>
                <c:pt idx="305">
                  <c:v>856</c:v>
                </c:pt>
                <c:pt idx="306">
                  <c:v>856</c:v>
                </c:pt>
                <c:pt idx="307">
                  <c:v>854</c:v>
                </c:pt>
                <c:pt idx="308">
                  <c:v>847</c:v>
                </c:pt>
                <c:pt idx="309">
                  <c:v>845</c:v>
                </c:pt>
                <c:pt idx="310">
                  <c:v>844</c:v>
                </c:pt>
                <c:pt idx="311">
                  <c:v>844</c:v>
                </c:pt>
                <c:pt idx="312">
                  <c:v>844</c:v>
                </c:pt>
                <c:pt idx="313">
                  <c:v>844</c:v>
                </c:pt>
                <c:pt idx="314">
                  <c:v>841</c:v>
                </c:pt>
                <c:pt idx="315">
                  <c:v>841</c:v>
                </c:pt>
                <c:pt idx="316">
                  <c:v>840</c:v>
                </c:pt>
                <c:pt idx="317">
                  <c:v>840</c:v>
                </c:pt>
                <c:pt idx="318">
                  <c:v>839</c:v>
                </c:pt>
                <c:pt idx="319">
                  <c:v>839</c:v>
                </c:pt>
                <c:pt idx="320">
                  <c:v>836</c:v>
                </c:pt>
                <c:pt idx="321">
                  <c:v>836</c:v>
                </c:pt>
                <c:pt idx="322">
                  <c:v>834</c:v>
                </c:pt>
                <c:pt idx="323">
                  <c:v>833</c:v>
                </c:pt>
                <c:pt idx="324">
                  <c:v>833</c:v>
                </c:pt>
                <c:pt idx="325">
                  <c:v>832</c:v>
                </c:pt>
                <c:pt idx="326">
                  <c:v>832</c:v>
                </c:pt>
                <c:pt idx="327">
                  <c:v>831</c:v>
                </c:pt>
                <c:pt idx="328">
                  <c:v>829</c:v>
                </c:pt>
                <c:pt idx="329">
                  <c:v>828</c:v>
                </c:pt>
                <c:pt idx="330">
                  <c:v>828</c:v>
                </c:pt>
                <c:pt idx="331">
                  <c:v>827</c:v>
                </c:pt>
                <c:pt idx="332">
                  <c:v>827</c:v>
                </c:pt>
                <c:pt idx="333">
                  <c:v>827</c:v>
                </c:pt>
                <c:pt idx="334">
                  <c:v>825</c:v>
                </c:pt>
                <c:pt idx="335">
                  <c:v>825</c:v>
                </c:pt>
                <c:pt idx="336">
                  <c:v>824</c:v>
                </c:pt>
                <c:pt idx="337">
                  <c:v>823</c:v>
                </c:pt>
                <c:pt idx="338">
                  <c:v>823</c:v>
                </c:pt>
                <c:pt idx="339">
                  <c:v>820</c:v>
                </c:pt>
                <c:pt idx="340">
                  <c:v>820</c:v>
                </c:pt>
                <c:pt idx="341">
                  <c:v>819</c:v>
                </c:pt>
                <c:pt idx="342">
                  <c:v>819</c:v>
                </c:pt>
                <c:pt idx="343">
                  <c:v>819</c:v>
                </c:pt>
                <c:pt idx="344">
                  <c:v>819</c:v>
                </c:pt>
                <c:pt idx="345">
                  <c:v>819</c:v>
                </c:pt>
                <c:pt idx="346">
                  <c:v>817</c:v>
                </c:pt>
                <c:pt idx="347">
                  <c:v>816</c:v>
                </c:pt>
                <c:pt idx="348">
                  <c:v>815</c:v>
                </c:pt>
                <c:pt idx="349">
                  <c:v>813</c:v>
                </c:pt>
                <c:pt idx="350">
                  <c:v>812</c:v>
                </c:pt>
                <c:pt idx="351">
                  <c:v>811</c:v>
                </c:pt>
                <c:pt idx="352">
                  <c:v>811</c:v>
                </c:pt>
                <c:pt idx="353">
                  <c:v>811</c:v>
                </c:pt>
                <c:pt idx="354">
                  <c:v>811</c:v>
                </c:pt>
                <c:pt idx="355">
                  <c:v>811</c:v>
                </c:pt>
                <c:pt idx="356">
                  <c:v>810</c:v>
                </c:pt>
                <c:pt idx="357">
                  <c:v>810</c:v>
                </c:pt>
                <c:pt idx="358">
                  <c:v>810</c:v>
                </c:pt>
                <c:pt idx="359">
                  <c:v>810</c:v>
                </c:pt>
                <c:pt idx="360">
                  <c:v>810</c:v>
                </c:pt>
                <c:pt idx="361">
                  <c:v>810</c:v>
                </c:pt>
                <c:pt idx="362">
                  <c:v>810</c:v>
                </c:pt>
                <c:pt idx="363">
                  <c:v>810</c:v>
                </c:pt>
                <c:pt idx="364">
                  <c:v>810</c:v>
                </c:pt>
                <c:pt idx="365">
                  <c:v>805</c:v>
                </c:pt>
                <c:pt idx="366">
                  <c:v>803</c:v>
                </c:pt>
                <c:pt idx="367">
                  <c:v>803</c:v>
                </c:pt>
                <c:pt idx="368">
                  <c:v>801</c:v>
                </c:pt>
                <c:pt idx="369">
                  <c:v>800</c:v>
                </c:pt>
                <c:pt idx="370">
                  <c:v>800</c:v>
                </c:pt>
                <c:pt idx="371">
                  <c:v>800</c:v>
                </c:pt>
                <c:pt idx="372">
                  <c:v>799</c:v>
                </c:pt>
                <c:pt idx="373">
                  <c:v>799</c:v>
                </c:pt>
                <c:pt idx="374">
                  <c:v>795</c:v>
                </c:pt>
                <c:pt idx="375">
                  <c:v>795</c:v>
                </c:pt>
                <c:pt idx="376">
                  <c:v>792</c:v>
                </c:pt>
                <c:pt idx="377">
                  <c:v>789</c:v>
                </c:pt>
                <c:pt idx="378">
                  <c:v>786</c:v>
                </c:pt>
                <c:pt idx="379">
                  <c:v>785</c:v>
                </c:pt>
                <c:pt idx="380">
                  <c:v>785</c:v>
                </c:pt>
                <c:pt idx="381">
                  <c:v>785</c:v>
                </c:pt>
                <c:pt idx="382">
                  <c:v>783</c:v>
                </c:pt>
                <c:pt idx="383">
                  <c:v>781</c:v>
                </c:pt>
                <c:pt idx="384">
                  <c:v>779</c:v>
                </c:pt>
                <c:pt idx="385">
                  <c:v>779</c:v>
                </c:pt>
                <c:pt idx="386">
                  <c:v>777</c:v>
                </c:pt>
                <c:pt idx="387">
                  <c:v>776</c:v>
                </c:pt>
                <c:pt idx="388">
                  <c:v>776</c:v>
                </c:pt>
                <c:pt idx="389">
                  <c:v>776</c:v>
                </c:pt>
                <c:pt idx="390">
                  <c:v>776</c:v>
                </c:pt>
                <c:pt idx="391">
                  <c:v>772</c:v>
                </c:pt>
                <c:pt idx="392">
                  <c:v>764</c:v>
                </c:pt>
                <c:pt idx="393">
                  <c:v>760</c:v>
                </c:pt>
                <c:pt idx="394">
                  <c:v>759</c:v>
                </c:pt>
                <c:pt idx="395">
                  <c:v>757</c:v>
                </c:pt>
                <c:pt idx="396">
                  <c:v>757</c:v>
                </c:pt>
                <c:pt idx="397">
                  <c:v>757</c:v>
                </c:pt>
                <c:pt idx="398">
                  <c:v>755</c:v>
                </c:pt>
                <c:pt idx="399">
                  <c:v>754</c:v>
                </c:pt>
                <c:pt idx="400">
                  <c:v>754</c:v>
                </c:pt>
                <c:pt idx="401">
                  <c:v>750</c:v>
                </c:pt>
                <c:pt idx="402">
                  <c:v>748</c:v>
                </c:pt>
                <c:pt idx="403">
                  <c:v>748</c:v>
                </c:pt>
                <c:pt idx="404">
                  <c:v>746</c:v>
                </c:pt>
                <c:pt idx="405">
                  <c:v>746</c:v>
                </c:pt>
                <c:pt idx="406">
                  <c:v>746</c:v>
                </c:pt>
                <c:pt idx="407">
                  <c:v>746</c:v>
                </c:pt>
                <c:pt idx="408">
                  <c:v>746</c:v>
                </c:pt>
                <c:pt idx="409">
                  <c:v>745</c:v>
                </c:pt>
                <c:pt idx="410">
                  <c:v>745</c:v>
                </c:pt>
                <c:pt idx="411">
                  <c:v>745</c:v>
                </c:pt>
                <c:pt idx="412">
                  <c:v>745</c:v>
                </c:pt>
                <c:pt idx="413">
                  <c:v>745</c:v>
                </c:pt>
                <c:pt idx="414">
                  <c:v>745</c:v>
                </c:pt>
                <c:pt idx="415">
                  <c:v>745</c:v>
                </c:pt>
                <c:pt idx="416">
                  <c:v>745</c:v>
                </c:pt>
                <c:pt idx="417">
                  <c:v>738</c:v>
                </c:pt>
                <c:pt idx="418">
                  <c:v>737</c:v>
                </c:pt>
                <c:pt idx="419">
                  <c:v>735</c:v>
                </c:pt>
                <c:pt idx="420">
                  <c:v>733</c:v>
                </c:pt>
                <c:pt idx="421">
                  <c:v>728</c:v>
                </c:pt>
                <c:pt idx="422">
                  <c:v>726</c:v>
                </c:pt>
                <c:pt idx="423">
                  <c:v>725</c:v>
                </c:pt>
                <c:pt idx="424">
                  <c:v>717</c:v>
                </c:pt>
                <c:pt idx="425">
                  <c:v>717</c:v>
                </c:pt>
                <c:pt idx="426">
                  <c:v>714</c:v>
                </c:pt>
                <c:pt idx="427">
                  <c:v>714</c:v>
                </c:pt>
                <c:pt idx="428">
                  <c:v>714</c:v>
                </c:pt>
                <c:pt idx="429">
                  <c:v>714</c:v>
                </c:pt>
                <c:pt idx="430">
                  <c:v>708</c:v>
                </c:pt>
                <c:pt idx="431">
                  <c:v>707</c:v>
                </c:pt>
                <c:pt idx="432">
                  <c:v>707</c:v>
                </c:pt>
                <c:pt idx="433">
                  <c:v>706</c:v>
                </c:pt>
                <c:pt idx="434">
                  <c:v>706</c:v>
                </c:pt>
                <c:pt idx="435">
                  <c:v>701</c:v>
                </c:pt>
                <c:pt idx="436">
                  <c:v>700</c:v>
                </c:pt>
                <c:pt idx="437">
                  <c:v>697</c:v>
                </c:pt>
                <c:pt idx="438">
                  <c:v>694</c:v>
                </c:pt>
                <c:pt idx="439">
                  <c:v>692</c:v>
                </c:pt>
                <c:pt idx="440">
                  <c:v>691</c:v>
                </c:pt>
                <c:pt idx="441">
                  <c:v>688</c:v>
                </c:pt>
                <c:pt idx="442">
                  <c:v>687</c:v>
                </c:pt>
                <c:pt idx="443">
                  <c:v>687</c:v>
                </c:pt>
                <c:pt idx="444">
                  <c:v>686</c:v>
                </c:pt>
                <c:pt idx="445">
                  <c:v>686</c:v>
                </c:pt>
                <c:pt idx="446">
                  <c:v>684</c:v>
                </c:pt>
                <c:pt idx="447">
                  <c:v>684</c:v>
                </c:pt>
                <c:pt idx="448">
                  <c:v>684</c:v>
                </c:pt>
                <c:pt idx="449">
                  <c:v>682</c:v>
                </c:pt>
                <c:pt idx="450">
                  <c:v>680</c:v>
                </c:pt>
                <c:pt idx="451">
                  <c:v>677</c:v>
                </c:pt>
                <c:pt idx="452">
                  <c:v>677</c:v>
                </c:pt>
                <c:pt idx="453">
                  <c:v>677</c:v>
                </c:pt>
                <c:pt idx="454">
                  <c:v>675</c:v>
                </c:pt>
                <c:pt idx="455">
                  <c:v>675</c:v>
                </c:pt>
                <c:pt idx="456">
                  <c:v>675</c:v>
                </c:pt>
                <c:pt idx="457">
                  <c:v>675</c:v>
                </c:pt>
                <c:pt idx="458">
                  <c:v>673</c:v>
                </c:pt>
                <c:pt idx="459">
                  <c:v>673</c:v>
                </c:pt>
                <c:pt idx="460">
                  <c:v>673</c:v>
                </c:pt>
                <c:pt idx="461">
                  <c:v>673</c:v>
                </c:pt>
                <c:pt idx="462">
                  <c:v>671</c:v>
                </c:pt>
                <c:pt idx="463">
                  <c:v>667</c:v>
                </c:pt>
                <c:pt idx="464">
                  <c:v>665</c:v>
                </c:pt>
                <c:pt idx="465">
                  <c:v>664</c:v>
                </c:pt>
                <c:pt idx="466">
                  <c:v>661</c:v>
                </c:pt>
                <c:pt idx="467">
                  <c:v>658</c:v>
                </c:pt>
                <c:pt idx="468">
                  <c:v>656</c:v>
                </c:pt>
                <c:pt idx="469">
                  <c:v>656</c:v>
                </c:pt>
                <c:pt idx="470">
                  <c:v>655</c:v>
                </c:pt>
                <c:pt idx="471">
                  <c:v>655</c:v>
                </c:pt>
                <c:pt idx="472">
                  <c:v>653</c:v>
                </c:pt>
                <c:pt idx="473">
                  <c:v>653</c:v>
                </c:pt>
                <c:pt idx="474">
                  <c:v>653</c:v>
                </c:pt>
                <c:pt idx="475">
                  <c:v>653</c:v>
                </c:pt>
                <c:pt idx="476">
                  <c:v>653</c:v>
                </c:pt>
                <c:pt idx="477">
                  <c:v>652</c:v>
                </c:pt>
                <c:pt idx="478">
                  <c:v>651</c:v>
                </c:pt>
                <c:pt idx="479">
                  <c:v>650</c:v>
                </c:pt>
                <c:pt idx="480">
                  <c:v>648</c:v>
                </c:pt>
                <c:pt idx="481">
                  <c:v>648</c:v>
                </c:pt>
                <c:pt idx="482">
                  <c:v>647</c:v>
                </c:pt>
                <c:pt idx="483">
                  <c:v>647</c:v>
                </c:pt>
                <c:pt idx="484">
                  <c:v>647</c:v>
                </c:pt>
                <c:pt idx="485">
                  <c:v>646</c:v>
                </c:pt>
                <c:pt idx="486">
                  <c:v>643</c:v>
                </c:pt>
                <c:pt idx="487">
                  <c:v>643</c:v>
                </c:pt>
                <c:pt idx="488">
                  <c:v>641</c:v>
                </c:pt>
                <c:pt idx="489">
                  <c:v>641</c:v>
                </c:pt>
                <c:pt idx="490">
                  <c:v>641</c:v>
                </c:pt>
                <c:pt idx="491">
                  <c:v>641</c:v>
                </c:pt>
                <c:pt idx="492">
                  <c:v>640</c:v>
                </c:pt>
                <c:pt idx="493">
                  <c:v>640</c:v>
                </c:pt>
                <c:pt idx="494">
                  <c:v>640</c:v>
                </c:pt>
                <c:pt idx="495">
                  <c:v>640</c:v>
                </c:pt>
                <c:pt idx="496">
                  <c:v>638</c:v>
                </c:pt>
                <c:pt idx="497">
                  <c:v>638</c:v>
                </c:pt>
                <c:pt idx="498">
                  <c:v>633</c:v>
                </c:pt>
                <c:pt idx="499">
                  <c:v>633</c:v>
                </c:pt>
                <c:pt idx="500">
                  <c:v>633</c:v>
                </c:pt>
                <c:pt idx="501">
                  <c:v>633</c:v>
                </c:pt>
                <c:pt idx="502">
                  <c:v>633</c:v>
                </c:pt>
                <c:pt idx="503">
                  <c:v>631</c:v>
                </c:pt>
                <c:pt idx="504">
                  <c:v>630</c:v>
                </c:pt>
                <c:pt idx="505">
                  <c:v>629</c:v>
                </c:pt>
                <c:pt idx="506">
                  <c:v>621</c:v>
                </c:pt>
                <c:pt idx="507">
                  <c:v>620</c:v>
                </c:pt>
                <c:pt idx="508">
                  <c:v>620</c:v>
                </c:pt>
                <c:pt idx="509">
                  <c:v>616</c:v>
                </c:pt>
                <c:pt idx="510">
                  <c:v>615</c:v>
                </c:pt>
                <c:pt idx="511">
                  <c:v>612</c:v>
                </c:pt>
                <c:pt idx="512">
                  <c:v>611</c:v>
                </c:pt>
                <c:pt idx="513">
                  <c:v>610</c:v>
                </c:pt>
                <c:pt idx="514">
                  <c:v>609</c:v>
                </c:pt>
                <c:pt idx="515">
                  <c:v>604</c:v>
                </c:pt>
                <c:pt idx="516">
                  <c:v>601</c:v>
                </c:pt>
                <c:pt idx="517">
                  <c:v>599</c:v>
                </c:pt>
                <c:pt idx="518">
                  <c:v>599</c:v>
                </c:pt>
                <c:pt idx="519">
                  <c:v>595</c:v>
                </c:pt>
                <c:pt idx="520">
                  <c:v>595</c:v>
                </c:pt>
                <c:pt idx="521">
                  <c:v>595</c:v>
                </c:pt>
                <c:pt idx="522">
                  <c:v>594</c:v>
                </c:pt>
                <c:pt idx="523">
                  <c:v>594</c:v>
                </c:pt>
                <c:pt idx="524">
                  <c:v>591</c:v>
                </c:pt>
                <c:pt idx="525">
                  <c:v>590</c:v>
                </c:pt>
                <c:pt idx="526">
                  <c:v>590</c:v>
                </c:pt>
                <c:pt idx="527">
                  <c:v>589</c:v>
                </c:pt>
                <c:pt idx="528">
                  <c:v>589</c:v>
                </c:pt>
                <c:pt idx="529">
                  <c:v>589</c:v>
                </c:pt>
                <c:pt idx="530">
                  <c:v>589</c:v>
                </c:pt>
                <c:pt idx="531">
                  <c:v>589</c:v>
                </c:pt>
                <c:pt idx="532">
                  <c:v>586</c:v>
                </c:pt>
                <c:pt idx="533">
                  <c:v>586</c:v>
                </c:pt>
                <c:pt idx="534">
                  <c:v>586</c:v>
                </c:pt>
                <c:pt idx="535">
                  <c:v>586</c:v>
                </c:pt>
                <c:pt idx="536">
                  <c:v>585</c:v>
                </c:pt>
                <c:pt idx="537">
                  <c:v>583</c:v>
                </c:pt>
                <c:pt idx="538">
                  <c:v>582</c:v>
                </c:pt>
                <c:pt idx="539">
                  <c:v>576</c:v>
                </c:pt>
                <c:pt idx="540">
                  <c:v>575</c:v>
                </c:pt>
                <c:pt idx="541">
                  <c:v>575</c:v>
                </c:pt>
                <c:pt idx="542">
                  <c:v>575</c:v>
                </c:pt>
                <c:pt idx="543">
                  <c:v>568</c:v>
                </c:pt>
                <c:pt idx="544">
                  <c:v>567</c:v>
                </c:pt>
                <c:pt idx="545">
                  <c:v>565</c:v>
                </c:pt>
                <c:pt idx="546">
                  <c:v>562</c:v>
                </c:pt>
                <c:pt idx="547">
                  <c:v>558</c:v>
                </c:pt>
                <c:pt idx="548">
                  <c:v>555</c:v>
                </c:pt>
                <c:pt idx="549">
                  <c:v>552</c:v>
                </c:pt>
                <c:pt idx="550">
                  <c:v>552</c:v>
                </c:pt>
                <c:pt idx="551">
                  <c:v>551</c:v>
                </c:pt>
                <c:pt idx="552">
                  <c:v>549</c:v>
                </c:pt>
                <c:pt idx="553">
                  <c:v>547</c:v>
                </c:pt>
                <c:pt idx="554">
                  <c:v>546</c:v>
                </c:pt>
                <c:pt idx="555">
                  <c:v>546</c:v>
                </c:pt>
                <c:pt idx="556">
                  <c:v>546</c:v>
                </c:pt>
                <c:pt idx="557">
                  <c:v>545</c:v>
                </c:pt>
                <c:pt idx="558">
                  <c:v>542</c:v>
                </c:pt>
                <c:pt idx="559">
                  <c:v>541</c:v>
                </c:pt>
                <c:pt idx="560">
                  <c:v>541</c:v>
                </c:pt>
                <c:pt idx="561">
                  <c:v>540</c:v>
                </c:pt>
                <c:pt idx="562">
                  <c:v>540</c:v>
                </c:pt>
                <c:pt idx="563">
                  <c:v>539</c:v>
                </c:pt>
                <c:pt idx="564">
                  <c:v>539</c:v>
                </c:pt>
                <c:pt idx="565">
                  <c:v>539</c:v>
                </c:pt>
                <c:pt idx="566">
                  <c:v>538</c:v>
                </c:pt>
                <c:pt idx="567">
                  <c:v>538</c:v>
                </c:pt>
                <c:pt idx="568">
                  <c:v>538</c:v>
                </c:pt>
                <c:pt idx="569">
                  <c:v>537</c:v>
                </c:pt>
                <c:pt idx="570">
                  <c:v>537</c:v>
                </c:pt>
                <c:pt idx="571">
                  <c:v>537</c:v>
                </c:pt>
                <c:pt idx="572">
                  <c:v>536</c:v>
                </c:pt>
                <c:pt idx="573">
                  <c:v>536</c:v>
                </c:pt>
                <c:pt idx="574">
                  <c:v>536</c:v>
                </c:pt>
                <c:pt idx="575">
                  <c:v>535</c:v>
                </c:pt>
                <c:pt idx="576">
                  <c:v>533</c:v>
                </c:pt>
                <c:pt idx="577">
                  <c:v>533</c:v>
                </c:pt>
                <c:pt idx="578">
                  <c:v>533</c:v>
                </c:pt>
                <c:pt idx="579">
                  <c:v>533</c:v>
                </c:pt>
                <c:pt idx="580">
                  <c:v>533</c:v>
                </c:pt>
                <c:pt idx="581">
                  <c:v>531</c:v>
                </c:pt>
                <c:pt idx="582">
                  <c:v>531</c:v>
                </c:pt>
                <c:pt idx="583">
                  <c:v>529</c:v>
                </c:pt>
                <c:pt idx="584">
                  <c:v>529</c:v>
                </c:pt>
                <c:pt idx="585">
                  <c:v>529</c:v>
                </c:pt>
                <c:pt idx="586">
                  <c:v>529</c:v>
                </c:pt>
                <c:pt idx="587">
                  <c:v>529</c:v>
                </c:pt>
                <c:pt idx="588">
                  <c:v>528</c:v>
                </c:pt>
                <c:pt idx="589">
                  <c:v>526</c:v>
                </c:pt>
                <c:pt idx="590">
                  <c:v>526</c:v>
                </c:pt>
                <c:pt idx="591">
                  <c:v>524</c:v>
                </c:pt>
                <c:pt idx="592">
                  <c:v>519</c:v>
                </c:pt>
                <c:pt idx="593">
                  <c:v>519</c:v>
                </c:pt>
                <c:pt idx="594">
                  <c:v>519</c:v>
                </c:pt>
                <c:pt idx="595">
                  <c:v>518</c:v>
                </c:pt>
                <c:pt idx="596">
                  <c:v>518</c:v>
                </c:pt>
                <c:pt idx="597">
                  <c:v>518</c:v>
                </c:pt>
                <c:pt idx="598">
                  <c:v>518</c:v>
                </c:pt>
                <c:pt idx="599">
                  <c:v>518</c:v>
                </c:pt>
                <c:pt idx="600">
                  <c:v>518</c:v>
                </c:pt>
                <c:pt idx="601">
                  <c:v>518</c:v>
                </c:pt>
                <c:pt idx="602">
                  <c:v>518</c:v>
                </c:pt>
                <c:pt idx="603">
                  <c:v>518</c:v>
                </c:pt>
                <c:pt idx="604">
                  <c:v>518</c:v>
                </c:pt>
                <c:pt idx="605">
                  <c:v>518</c:v>
                </c:pt>
                <c:pt idx="606">
                  <c:v>517</c:v>
                </c:pt>
                <c:pt idx="607">
                  <c:v>516</c:v>
                </c:pt>
                <c:pt idx="608">
                  <c:v>516</c:v>
                </c:pt>
                <c:pt idx="609">
                  <c:v>510</c:v>
                </c:pt>
                <c:pt idx="610">
                  <c:v>508</c:v>
                </c:pt>
                <c:pt idx="611">
                  <c:v>504</c:v>
                </c:pt>
                <c:pt idx="612">
                  <c:v>504</c:v>
                </c:pt>
                <c:pt idx="613">
                  <c:v>504</c:v>
                </c:pt>
                <c:pt idx="614">
                  <c:v>499</c:v>
                </c:pt>
                <c:pt idx="615">
                  <c:v>499</c:v>
                </c:pt>
                <c:pt idx="616">
                  <c:v>499</c:v>
                </c:pt>
                <c:pt idx="617">
                  <c:v>499</c:v>
                </c:pt>
                <c:pt idx="618">
                  <c:v>497</c:v>
                </c:pt>
                <c:pt idx="619">
                  <c:v>497</c:v>
                </c:pt>
                <c:pt idx="620">
                  <c:v>496</c:v>
                </c:pt>
                <c:pt idx="621">
                  <c:v>494</c:v>
                </c:pt>
                <c:pt idx="622">
                  <c:v>494</c:v>
                </c:pt>
                <c:pt idx="623">
                  <c:v>492</c:v>
                </c:pt>
                <c:pt idx="624">
                  <c:v>491</c:v>
                </c:pt>
                <c:pt idx="625">
                  <c:v>491</c:v>
                </c:pt>
                <c:pt idx="626">
                  <c:v>490</c:v>
                </c:pt>
                <c:pt idx="627">
                  <c:v>490</c:v>
                </c:pt>
                <c:pt idx="628">
                  <c:v>490</c:v>
                </c:pt>
                <c:pt idx="629">
                  <c:v>490</c:v>
                </c:pt>
                <c:pt idx="630">
                  <c:v>489</c:v>
                </c:pt>
                <c:pt idx="631">
                  <c:v>489</c:v>
                </c:pt>
                <c:pt idx="632">
                  <c:v>489</c:v>
                </c:pt>
                <c:pt idx="633">
                  <c:v>488</c:v>
                </c:pt>
                <c:pt idx="634">
                  <c:v>483</c:v>
                </c:pt>
                <c:pt idx="635">
                  <c:v>483</c:v>
                </c:pt>
                <c:pt idx="636">
                  <c:v>483</c:v>
                </c:pt>
                <c:pt idx="637">
                  <c:v>482</c:v>
                </c:pt>
                <c:pt idx="638">
                  <c:v>481</c:v>
                </c:pt>
                <c:pt idx="639">
                  <c:v>481</c:v>
                </c:pt>
                <c:pt idx="640">
                  <c:v>481</c:v>
                </c:pt>
                <c:pt idx="641">
                  <c:v>479</c:v>
                </c:pt>
                <c:pt idx="642">
                  <c:v>478</c:v>
                </c:pt>
                <c:pt idx="643">
                  <c:v>478</c:v>
                </c:pt>
                <c:pt idx="644">
                  <c:v>476</c:v>
                </c:pt>
                <c:pt idx="645">
                  <c:v>476</c:v>
                </c:pt>
                <c:pt idx="646">
                  <c:v>476</c:v>
                </c:pt>
                <c:pt idx="647">
                  <c:v>474</c:v>
                </c:pt>
                <c:pt idx="648">
                  <c:v>474</c:v>
                </c:pt>
                <c:pt idx="649">
                  <c:v>473</c:v>
                </c:pt>
                <c:pt idx="650">
                  <c:v>472</c:v>
                </c:pt>
                <c:pt idx="651">
                  <c:v>472</c:v>
                </c:pt>
                <c:pt idx="652">
                  <c:v>472</c:v>
                </c:pt>
                <c:pt idx="653">
                  <c:v>472</c:v>
                </c:pt>
                <c:pt idx="654">
                  <c:v>472</c:v>
                </c:pt>
                <c:pt idx="655">
                  <c:v>472</c:v>
                </c:pt>
                <c:pt idx="656">
                  <c:v>472</c:v>
                </c:pt>
                <c:pt idx="657">
                  <c:v>472</c:v>
                </c:pt>
                <c:pt idx="658">
                  <c:v>472</c:v>
                </c:pt>
                <c:pt idx="659">
                  <c:v>472</c:v>
                </c:pt>
                <c:pt idx="660">
                  <c:v>472</c:v>
                </c:pt>
                <c:pt idx="661">
                  <c:v>472</c:v>
                </c:pt>
                <c:pt idx="662">
                  <c:v>471</c:v>
                </c:pt>
                <c:pt idx="663">
                  <c:v>469</c:v>
                </c:pt>
                <c:pt idx="664">
                  <c:v>467</c:v>
                </c:pt>
                <c:pt idx="665">
                  <c:v>466</c:v>
                </c:pt>
                <c:pt idx="666">
                  <c:v>466</c:v>
                </c:pt>
                <c:pt idx="667">
                  <c:v>466</c:v>
                </c:pt>
                <c:pt idx="668">
                  <c:v>466</c:v>
                </c:pt>
                <c:pt idx="669">
                  <c:v>464</c:v>
                </c:pt>
                <c:pt idx="670">
                  <c:v>464</c:v>
                </c:pt>
                <c:pt idx="671">
                  <c:v>461</c:v>
                </c:pt>
                <c:pt idx="672">
                  <c:v>456</c:v>
                </c:pt>
                <c:pt idx="673">
                  <c:v>455</c:v>
                </c:pt>
                <c:pt idx="674">
                  <c:v>452</c:v>
                </c:pt>
                <c:pt idx="675">
                  <c:v>452</c:v>
                </c:pt>
                <c:pt idx="676">
                  <c:v>451</c:v>
                </c:pt>
                <c:pt idx="677">
                  <c:v>451</c:v>
                </c:pt>
                <c:pt idx="678">
                  <c:v>451</c:v>
                </c:pt>
                <c:pt idx="679">
                  <c:v>451</c:v>
                </c:pt>
                <c:pt idx="680">
                  <c:v>451</c:v>
                </c:pt>
                <c:pt idx="681">
                  <c:v>451</c:v>
                </c:pt>
                <c:pt idx="682">
                  <c:v>451</c:v>
                </c:pt>
                <c:pt idx="683">
                  <c:v>449</c:v>
                </c:pt>
                <c:pt idx="684">
                  <c:v>448</c:v>
                </c:pt>
                <c:pt idx="685">
                  <c:v>448</c:v>
                </c:pt>
                <c:pt idx="686">
                  <c:v>447</c:v>
                </c:pt>
                <c:pt idx="687">
                  <c:v>447</c:v>
                </c:pt>
                <c:pt idx="688">
                  <c:v>447</c:v>
                </c:pt>
                <c:pt idx="689">
                  <c:v>447</c:v>
                </c:pt>
                <c:pt idx="690">
                  <c:v>446</c:v>
                </c:pt>
                <c:pt idx="691">
                  <c:v>446</c:v>
                </c:pt>
                <c:pt idx="692">
                  <c:v>446</c:v>
                </c:pt>
                <c:pt idx="693">
                  <c:v>446</c:v>
                </c:pt>
                <c:pt idx="694">
                  <c:v>443</c:v>
                </c:pt>
                <c:pt idx="695">
                  <c:v>442</c:v>
                </c:pt>
                <c:pt idx="696">
                  <c:v>442</c:v>
                </c:pt>
                <c:pt idx="697">
                  <c:v>441</c:v>
                </c:pt>
                <c:pt idx="698">
                  <c:v>441</c:v>
                </c:pt>
                <c:pt idx="699">
                  <c:v>441</c:v>
                </c:pt>
                <c:pt idx="700">
                  <c:v>441</c:v>
                </c:pt>
                <c:pt idx="701">
                  <c:v>441</c:v>
                </c:pt>
                <c:pt idx="702">
                  <c:v>441</c:v>
                </c:pt>
                <c:pt idx="703">
                  <c:v>441</c:v>
                </c:pt>
                <c:pt idx="704">
                  <c:v>439</c:v>
                </c:pt>
                <c:pt idx="705">
                  <c:v>438</c:v>
                </c:pt>
                <c:pt idx="706">
                  <c:v>434</c:v>
                </c:pt>
                <c:pt idx="707">
                  <c:v>432</c:v>
                </c:pt>
                <c:pt idx="708">
                  <c:v>430</c:v>
                </c:pt>
                <c:pt idx="709">
                  <c:v>424</c:v>
                </c:pt>
                <c:pt idx="710">
                  <c:v>424</c:v>
                </c:pt>
                <c:pt idx="711">
                  <c:v>424</c:v>
                </c:pt>
                <c:pt idx="712">
                  <c:v>419</c:v>
                </c:pt>
                <c:pt idx="713">
                  <c:v>412</c:v>
                </c:pt>
                <c:pt idx="714">
                  <c:v>411</c:v>
                </c:pt>
                <c:pt idx="715">
                  <c:v>409</c:v>
                </c:pt>
                <c:pt idx="716">
                  <c:v>408</c:v>
                </c:pt>
                <c:pt idx="717">
                  <c:v>405</c:v>
                </c:pt>
                <c:pt idx="718">
                  <c:v>403</c:v>
                </c:pt>
                <c:pt idx="719">
                  <c:v>401</c:v>
                </c:pt>
                <c:pt idx="720">
                  <c:v>399</c:v>
                </c:pt>
                <c:pt idx="721">
                  <c:v>397</c:v>
                </c:pt>
                <c:pt idx="722">
                  <c:v>397</c:v>
                </c:pt>
                <c:pt idx="723">
                  <c:v>397</c:v>
                </c:pt>
                <c:pt idx="724">
                  <c:v>396</c:v>
                </c:pt>
                <c:pt idx="725">
                  <c:v>394</c:v>
                </c:pt>
                <c:pt idx="726">
                  <c:v>391</c:v>
                </c:pt>
                <c:pt idx="727">
                  <c:v>389</c:v>
                </c:pt>
                <c:pt idx="728">
                  <c:v>387</c:v>
                </c:pt>
                <c:pt idx="729">
                  <c:v>385</c:v>
                </c:pt>
                <c:pt idx="730">
                  <c:v>385</c:v>
                </c:pt>
                <c:pt idx="731">
                  <c:v>384</c:v>
                </c:pt>
                <c:pt idx="732">
                  <c:v>382</c:v>
                </c:pt>
                <c:pt idx="733">
                  <c:v>379</c:v>
                </c:pt>
                <c:pt idx="734">
                  <c:v>379</c:v>
                </c:pt>
                <c:pt idx="735">
                  <c:v>379</c:v>
                </c:pt>
                <c:pt idx="736">
                  <c:v>377</c:v>
                </c:pt>
                <c:pt idx="737">
                  <c:v>375</c:v>
                </c:pt>
                <c:pt idx="738">
                  <c:v>373</c:v>
                </c:pt>
                <c:pt idx="739">
                  <c:v>372</c:v>
                </c:pt>
                <c:pt idx="740">
                  <c:v>371</c:v>
                </c:pt>
                <c:pt idx="741">
                  <c:v>371</c:v>
                </c:pt>
                <c:pt idx="742">
                  <c:v>370</c:v>
                </c:pt>
                <c:pt idx="743">
                  <c:v>368</c:v>
                </c:pt>
                <c:pt idx="744">
                  <c:v>368</c:v>
                </c:pt>
                <c:pt idx="745">
                  <c:v>367</c:v>
                </c:pt>
                <c:pt idx="746">
                  <c:v>366</c:v>
                </c:pt>
                <c:pt idx="747">
                  <c:v>362</c:v>
                </c:pt>
                <c:pt idx="748">
                  <c:v>362</c:v>
                </c:pt>
                <c:pt idx="749">
                  <c:v>362</c:v>
                </c:pt>
                <c:pt idx="750">
                  <c:v>362</c:v>
                </c:pt>
                <c:pt idx="751">
                  <c:v>362</c:v>
                </c:pt>
                <c:pt idx="752">
                  <c:v>361</c:v>
                </c:pt>
                <c:pt idx="753">
                  <c:v>359</c:v>
                </c:pt>
                <c:pt idx="754">
                  <c:v>358</c:v>
                </c:pt>
                <c:pt idx="755">
                  <c:v>357</c:v>
                </c:pt>
                <c:pt idx="756">
                  <c:v>357</c:v>
                </c:pt>
                <c:pt idx="757">
                  <c:v>357</c:v>
                </c:pt>
                <c:pt idx="758">
                  <c:v>356</c:v>
                </c:pt>
                <c:pt idx="759">
                  <c:v>356</c:v>
                </c:pt>
                <c:pt idx="760">
                  <c:v>353</c:v>
                </c:pt>
                <c:pt idx="761">
                  <c:v>353</c:v>
                </c:pt>
                <c:pt idx="762">
                  <c:v>351</c:v>
                </c:pt>
                <c:pt idx="763">
                  <c:v>349</c:v>
                </c:pt>
                <c:pt idx="764">
                  <c:v>345</c:v>
                </c:pt>
                <c:pt idx="765">
                  <c:v>345</c:v>
                </c:pt>
                <c:pt idx="766">
                  <c:v>345</c:v>
                </c:pt>
                <c:pt idx="767">
                  <c:v>345</c:v>
                </c:pt>
                <c:pt idx="768">
                  <c:v>345</c:v>
                </c:pt>
                <c:pt idx="769">
                  <c:v>345</c:v>
                </c:pt>
                <c:pt idx="770">
                  <c:v>344</c:v>
                </c:pt>
                <c:pt idx="771">
                  <c:v>340</c:v>
                </c:pt>
                <c:pt idx="772">
                  <c:v>335</c:v>
                </c:pt>
                <c:pt idx="773">
                  <c:v>334</c:v>
                </c:pt>
                <c:pt idx="774">
                  <c:v>332</c:v>
                </c:pt>
                <c:pt idx="775">
                  <c:v>332</c:v>
                </c:pt>
                <c:pt idx="776">
                  <c:v>331</c:v>
                </c:pt>
                <c:pt idx="777">
                  <c:v>331</c:v>
                </c:pt>
                <c:pt idx="778">
                  <c:v>331</c:v>
                </c:pt>
                <c:pt idx="779">
                  <c:v>329</c:v>
                </c:pt>
                <c:pt idx="780">
                  <c:v>328</c:v>
                </c:pt>
                <c:pt idx="781">
                  <c:v>328</c:v>
                </c:pt>
                <c:pt idx="782">
                  <c:v>327</c:v>
                </c:pt>
                <c:pt idx="783">
                  <c:v>327</c:v>
                </c:pt>
                <c:pt idx="784">
                  <c:v>326</c:v>
                </c:pt>
                <c:pt idx="785">
                  <c:v>326</c:v>
                </c:pt>
                <c:pt idx="786">
                  <c:v>325</c:v>
                </c:pt>
                <c:pt idx="787">
                  <c:v>324</c:v>
                </c:pt>
                <c:pt idx="788">
                  <c:v>320</c:v>
                </c:pt>
                <c:pt idx="789">
                  <c:v>320</c:v>
                </c:pt>
                <c:pt idx="790">
                  <c:v>320</c:v>
                </c:pt>
                <c:pt idx="791">
                  <c:v>320</c:v>
                </c:pt>
                <c:pt idx="792">
                  <c:v>319</c:v>
                </c:pt>
                <c:pt idx="793">
                  <c:v>319</c:v>
                </c:pt>
                <c:pt idx="794">
                  <c:v>317</c:v>
                </c:pt>
                <c:pt idx="795">
                  <c:v>315</c:v>
                </c:pt>
                <c:pt idx="796">
                  <c:v>314</c:v>
                </c:pt>
                <c:pt idx="797">
                  <c:v>313</c:v>
                </c:pt>
                <c:pt idx="798">
                  <c:v>313</c:v>
                </c:pt>
                <c:pt idx="799">
                  <c:v>312</c:v>
                </c:pt>
                <c:pt idx="800">
                  <c:v>312</c:v>
                </c:pt>
                <c:pt idx="801">
                  <c:v>312</c:v>
                </c:pt>
                <c:pt idx="802">
                  <c:v>306</c:v>
                </c:pt>
                <c:pt idx="803">
                  <c:v>303</c:v>
                </c:pt>
                <c:pt idx="804">
                  <c:v>302</c:v>
                </c:pt>
                <c:pt idx="805">
                  <c:v>301</c:v>
                </c:pt>
                <c:pt idx="806">
                  <c:v>301</c:v>
                </c:pt>
                <c:pt idx="807">
                  <c:v>301</c:v>
                </c:pt>
                <c:pt idx="808">
                  <c:v>301</c:v>
                </c:pt>
                <c:pt idx="809">
                  <c:v>300</c:v>
                </c:pt>
                <c:pt idx="810">
                  <c:v>300</c:v>
                </c:pt>
                <c:pt idx="811">
                  <c:v>300</c:v>
                </c:pt>
                <c:pt idx="812">
                  <c:v>299</c:v>
                </c:pt>
                <c:pt idx="813">
                  <c:v>298</c:v>
                </c:pt>
                <c:pt idx="814">
                  <c:v>297</c:v>
                </c:pt>
                <c:pt idx="815">
                  <c:v>297</c:v>
                </c:pt>
                <c:pt idx="816">
                  <c:v>297</c:v>
                </c:pt>
                <c:pt idx="817">
                  <c:v>297</c:v>
                </c:pt>
                <c:pt idx="818">
                  <c:v>297</c:v>
                </c:pt>
                <c:pt idx="819">
                  <c:v>297</c:v>
                </c:pt>
                <c:pt idx="820">
                  <c:v>297</c:v>
                </c:pt>
                <c:pt idx="821">
                  <c:v>296</c:v>
                </c:pt>
                <c:pt idx="822">
                  <c:v>296</c:v>
                </c:pt>
                <c:pt idx="823">
                  <c:v>295</c:v>
                </c:pt>
                <c:pt idx="824">
                  <c:v>294</c:v>
                </c:pt>
                <c:pt idx="825">
                  <c:v>294</c:v>
                </c:pt>
                <c:pt idx="826">
                  <c:v>294</c:v>
                </c:pt>
                <c:pt idx="827">
                  <c:v>292</c:v>
                </c:pt>
                <c:pt idx="828">
                  <c:v>292</c:v>
                </c:pt>
                <c:pt idx="829">
                  <c:v>291</c:v>
                </c:pt>
                <c:pt idx="830">
                  <c:v>291</c:v>
                </c:pt>
                <c:pt idx="831">
                  <c:v>291</c:v>
                </c:pt>
                <c:pt idx="832">
                  <c:v>290</c:v>
                </c:pt>
                <c:pt idx="833">
                  <c:v>290</c:v>
                </c:pt>
                <c:pt idx="834">
                  <c:v>290</c:v>
                </c:pt>
                <c:pt idx="835">
                  <c:v>288</c:v>
                </c:pt>
                <c:pt idx="836">
                  <c:v>288</c:v>
                </c:pt>
                <c:pt idx="837">
                  <c:v>288</c:v>
                </c:pt>
                <c:pt idx="838">
                  <c:v>288</c:v>
                </c:pt>
                <c:pt idx="839">
                  <c:v>288</c:v>
                </c:pt>
                <c:pt idx="840">
                  <c:v>288</c:v>
                </c:pt>
                <c:pt idx="841">
                  <c:v>288</c:v>
                </c:pt>
                <c:pt idx="842">
                  <c:v>288</c:v>
                </c:pt>
                <c:pt idx="843">
                  <c:v>288</c:v>
                </c:pt>
                <c:pt idx="844">
                  <c:v>288</c:v>
                </c:pt>
                <c:pt idx="845">
                  <c:v>288</c:v>
                </c:pt>
                <c:pt idx="846">
                  <c:v>285</c:v>
                </c:pt>
                <c:pt idx="847">
                  <c:v>284</c:v>
                </c:pt>
                <c:pt idx="848">
                  <c:v>284</c:v>
                </c:pt>
                <c:pt idx="849">
                  <c:v>284</c:v>
                </c:pt>
                <c:pt idx="850">
                  <c:v>283</c:v>
                </c:pt>
                <c:pt idx="851">
                  <c:v>282</c:v>
                </c:pt>
                <c:pt idx="852">
                  <c:v>281</c:v>
                </c:pt>
                <c:pt idx="853">
                  <c:v>281</c:v>
                </c:pt>
                <c:pt idx="854">
                  <c:v>280</c:v>
                </c:pt>
                <c:pt idx="855">
                  <c:v>279</c:v>
                </c:pt>
                <c:pt idx="856">
                  <c:v>278</c:v>
                </c:pt>
                <c:pt idx="857">
                  <c:v>276</c:v>
                </c:pt>
                <c:pt idx="858">
                  <c:v>275</c:v>
                </c:pt>
                <c:pt idx="859">
                  <c:v>274</c:v>
                </c:pt>
                <c:pt idx="860">
                  <c:v>274</c:v>
                </c:pt>
                <c:pt idx="861">
                  <c:v>274</c:v>
                </c:pt>
                <c:pt idx="862">
                  <c:v>274</c:v>
                </c:pt>
                <c:pt idx="863">
                  <c:v>274</c:v>
                </c:pt>
                <c:pt idx="864">
                  <c:v>272</c:v>
                </c:pt>
                <c:pt idx="865">
                  <c:v>272</c:v>
                </c:pt>
                <c:pt idx="866">
                  <c:v>272</c:v>
                </c:pt>
                <c:pt idx="867">
                  <c:v>270</c:v>
                </c:pt>
                <c:pt idx="868">
                  <c:v>270</c:v>
                </c:pt>
                <c:pt idx="869">
                  <c:v>270</c:v>
                </c:pt>
                <c:pt idx="870">
                  <c:v>269</c:v>
                </c:pt>
                <c:pt idx="871">
                  <c:v>268</c:v>
                </c:pt>
                <c:pt idx="872">
                  <c:v>266</c:v>
                </c:pt>
                <c:pt idx="873">
                  <c:v>266</c:v>
                </c:pt>
                <c:pt idx="874">
                  <c:v>266</c:v>
                </c:pt>
                <c:pt idx="875">
                  <c:v>263</c:v>
                </c:pt>
                <c:pt idx="876">
                  <c:v>263</c:v>
                </c:pt>
                <c:pt idx="877">
                  <c:v>263</c:v>
                </c:pt>
                <c:pt idx="878">
                  <c:v>261</c:v>
                </c:pt>
                <c:pt idx="879">
                  <c:v>261</c:v>
                </c:pt>
                <c:pt idx="880">
                  <c:v>260</c:v>
                </c:pt>
                <c:pt idx="881">
                  <c:v>260</c:v>
                </c:pt>
                <c:pt idx="882">
                  <c:v>260</c:v>
                </c:pt>
                <c:pt idx="883">
                  <c:v>260</c:v>
                </c:pt>
                <c:pt idx="884">
                  <c:v>259</c:v>
                </c:pt>
                <c:pt idx="885">
                  <c:v>258</c:v>
                </c:pt>
                <c:pt idx="886">
                  <c:v>258</c:v>
                </c:pt>
                <c:pt idx="887">
                  <c:v>257</c:v>
                </c:pt>
                <c:pt idx="888">
                  <c:v>253</c:v>
                </c:pt>
                <c:pt idx="889">
                  <c:v>252</c:v>
                </c:pt>
                <c:pt idx="890">
                  <c:v>252</c:v>
                </c:pt>
                <c:pt idx="891">
                  <c:v>252</c:v>
                </c:pt>
                <c:pt idx="892">
                  <c:v>251</c:v>
                </c:pt>
                <c:pt idx="893">
                  <c:v>249</c:v>
                </c:pt>
                <c:pt idx="894">
                  <c:v>249</c:v>
                </c:pt>
                <c:pt idx="895">
                  <c:v>248</c:v>
                </c:pt>
                <c:pt idx="896">
                  <c:v>246</c:v>
                </c:pt>
                <c:pt idx="897">
                  <c:v>246</c:v>
                </c:pt>
                <c:pt idx="898">
                  <c:v>246</c:v>
                </c:pt>
                <c:pt idx="899">
                  <c:v>245</c:v>
                </c:pt>
                <c:pt idx="900">
                  <c:v>245</c:v>
                </c:pt>
                <c:pt idx="901">
                  <c:v>244</c:v>
                </c:pt>
                <c:pt idx="902">
                  <c:v>244</c:v>
                </c:pt>
                <c:pt idx="903">
                  <c:v>244</c:v>
                </c:pt>
                <c:pt idx="904">
                  <c:v>243</c:v>
                </c:pt>
                <c:pt idx="905">
                  <c:v>241</c:v>
                </c:pt>
                <c:pt idx="906">
                  <c:v>240</c:v>
                </c:pt>
                <c:pt idx="907">
                  <c:v>239</c:v>
                </c:pt>
                <c:pt idx="908">
                  <c:v>239</c:v>
                </c:pt>
                <c:pt idx="909">
                  <c:v>239</c:v>
                </c:pt>
                <c:pt idx="910">
                  <c:v>237</c:v>
                </c:pt>
                <c:pt idx="911">
                  <c:v>237</c:v>
                </c:pt>
                <c:pt idx="912">
                  <c:v>237</c:v>
                </c:pt>
                <c:pt idx="913">
                  <c:v>236</c:v>
                </c:pt>
                <c:pt idx="914">
                  <c:v>234</c:v>
                </c:pt>
                <c:pt idx="915">
                  <c:v>234</c:v>
                </c:pt>
                <c:pt idx="916">
                  <c:v>234</c:v>
                </c:pt>
                <c:pt idx="917">
                  <c:v>233</c:v>
                </c:pt>
                <c:pt idx="918">
                  <c:v>231</c:v>
                </c:pt>
                <c:pt idx="919">
                  <c:v>229</c:v>
                </c:pt>
                <c:pt idx="920">
                  <c:v>228</c:v>
                </c:pt>
                <c:pt idx="921">
                  <c:v>226</c:v>
                </c:pt>
                <c:pt idx="922">
                  <c:v>225</c:v>
                </c:pt>
                <c:pt idx="923">
                  <c:v>223</c:v>
                </c:pt>
                <c:pt idx="924">
                  <c:v>221</c:v>
                </c:pt>
                <c:pt idx="925">
                  <c:v>219</c:v>
                </c:pt>
                <c:pt idx="926">
                  <c:v>216</c:v>
                </c:pt>
                <c:pt idx="927">
                  <c:v>216</c:v>
                </c:pt>
                <c:pt idx="928">
                  <c:v>213</c:v>
                </c:pt>
                <c:pt idx="929">
                  <c:v>212</c:v>
                </c:pt>
                <c:pt idx="930">
                  <c:v>212</c:v>
                </c:pt>
                <c:pt idx="931">
                  <c:v>211</c:v>
                </c:pt>
                <c:pt idx="932">
                  <c:v>207</c:v>
                </c:pt>
                <c:pt idx="933">
                  <c:v>207</c:v>
                </c:pt>
                <c:pt idx="934">
                  <c:v>207</c:v>
                </c:pt>
                <c:pt idx="935">
                  <c:v>205</c:v>
                </c:pt>
                <c:pt idx="936">
                  <c:v>204</c:v>
                </c:pt>
                <c:pt idx="937">
                  <c:v>203</c:v>
                </c:pt>
                <c:pt idx="938">
                  <c:v>202</c:v>
                </c:pt>
                <c:pt idx="939">
                  <c:v>201</c:v>
                </c:pt>
                <c:pt idx="940">
                  <c:v>201</c:v>
                </c:pt>
                <c:pt idx="941">
                  <c:v>199</c:v>
                </c:pt>
                <c:pt idx="942">
                  <c:v>199</c:v>
                </c:pt>
                <c:pt idx="943">
                  <c:v>197</c:v>
                </c:pt>
                <c:pt idx="944">
                  <c:v>197</c:v>
                </c:pt>
                <c:pt idx="945">
                  <c:v>197</c:v>
                </c:pt>
                <c:pt idx="946">
                  <c:v>196</c:v>
                </c:pt>
                <c:pt idx="947">
                  <c:v>194</c:v>
                </c:pt>
                <c:pt idx="948">
                  <c:v>194</c:v>
                </c:pt>
                <c:pt idx="949">
                  <c:v>194</c:v>
                </c:pt>
                <c:pt idx="950">
                  <c:v>193</c:v>
                </c:pt>
                <c:pt idx="951">
                  <c:v>193</c:v>
                </c:pt>
                <c:pt idx="952">
                  <c:v>192</c:v>
                </c:pt>
                <c:pt idx="953">
                  <c:v>191</c:v>
                </c:pt>
                <c:pt idx="954">
                  <c:v>188</c:v>
                </c:pt>
                <c:pt idx="955">
                  <c:v>186</c:v>
                </c:pt>
                <c:pt idx="956">
                  <c:v>185</c:v>
                </c:pt>
                <c:pt idx="957">
                  <c:v>185</c:v>
                </c:pt>
                <c:pt idx="958">
                  <c:v>184</c:v>
                </c:pt>
                <c:pt idx="959">
                  <c:v>183</c:v>
                </c:pt>
                <c:pt idx="960">
                  <c:v>180</c:v>
                </c:pt>
                <c:pt idx="961">
                  <c:v>178</c:v>
                </c:pt>
                <c:pt idx="962">
                  <c:v>178</c:v>
                </c:pt>
                <c:pt idx="963">
                  <c:v>178</c:v>
                </c:pt>
                <c:pt idx="964">
                  <c:v>178</c:v>
                </c:pt>
                <c:pt idx="965">
                  <c:v>176</c:v>
                </c:pt>
                <c:pt idx="966">
                  <c:v>176</c:v>
                </c:pt>
                <c:pt idx="967">
                  <c:v>176</c:v>
                </c:pt>
                <c:pt idx="968">
                  <c:v>175</c:v>
                </c:pt>
                <c:pt idx="969">
                  <c:v>175</c:v>
                </c:pt>
                <c:pt idx="970">
                  <c:v>175</c:v>
                </c:pt>
                <c:pt idx="971">
                  <c:v>175</c:v>
                </c:pt>
                <c:pt idx="972">
                  <c:v>175</c:v>
                </c:pt>
                <c:pt idx="973">
                  <c:v>174</c:v>
                </c:pt>
                <c:pt idx="974">
                  <c:v>174</c:v>
                </c:pt>
                <c:pt idx="975">
                  <c:v>174</c:v>
                </c:pt>
                <c:pt idx="976">
                  <c:v>173</c:v>
                </c:pt>
                <c:pt idx="977">
                  <c:v>172</c:v>
                </c:pt>
                <c:pt idx="978">
                  <c:v>171</c:v>
                </c:pt>
                <c:pt idx="979">
                  <c:v>171</c:v>
                </c:pt>
                <c:pt idx="980">
                  <c:v>171</c:v>
                </c:pt>
                <c:pt idx="981">
                  <c:v>171</c:v>
                </c:pt>
                <c:pt idx="982">
                  <c:v>170</c:v>
                </c:pt>
                <c:pt idx="983">
                  <c:v>167</c:v>
                </c:pt>
                <c:pt idx="984">
                  <c:v>166</c:v>
                </c:pt>
                <c:pt idx="985">
                  <c:v>166</c:v>
                </c:pt>
                <c:pt idx="986">
                  <c:v>166</c:v>
                </c:pt>
                <c:pt idx="987">
                  <c:v>165</c:v>
                </c:pt>
                <c:pt idx="988">
                  <c:v>165</c:v>
                </c:pt>
                <c:pt idx="989">
                  <c:v>165</c:v>
                </c:pt>
                <c:pt idx="990">
                  <c:v>165</c:v>
                </c:pt>
                <c:pt idx="991">
                  <c:v>164</c:v>
                </c:pt>
                <c:pt idx="992">
                  <c:v>163</c:v>
                </c:pt>
                <c:pt idx="993">
                  <c:v>163</c:v>
                </c:pt>
                <c:pt idx="994">
                  <c:v>163</c:v>
                </c:pt>
                <c:pt idx="995">
                  <c:v>162</c:v>
                </c:pt>
                <c:pt idx="996">
                  <c:v>162</c:v>
                </c:pt>
                <c:pt idx="997">
                  <c:v>157</c:v>
                </c:pt>
                <c:pt idx="998">
                  <c:v>157</c:v>
                </c:pt>
                <c:pt idx="999">
                  <c:v>156</c:v>
                </c:pt>
                <c:pt idx="1000">
                  <c:v>155</c:v>
                </c:pt>
                <c:pt idx="1001">
                  <c:v>154</c:v>
                </c:pt>
                <c:pt idx="1002">
                  <c:v>153</c:v>
                </c:pt>
                <c:pt idx="1003">
                  <c:v>153</c:v>
                </c:pt>
                <c:pt idx="1004">
                  <c:v>152</c:v>
                </c:pt>
                <c:pt idx="1005">
                  <c:v>149</c:v>
                </c:pt>
                <c:pt idx="1006">
                  <c:v>149</c:v>
                </c:pt>
                <c:pt idx="1007">
                  <c:v>148</c:v>
                </c:pt>
                <c:pt idx="1008">
                  <c:v>145</c:v>
                </c:pt>
                <c:pt idx="1009">
                  <c:v>143</c:v>
                </c:pt>
                <c:pt idx="1010">
                  <c:v>143</c:v>
                </c:pt>
                <c:pt idx="1011">
                  <c:v>142</c:v>
                </c:pt>
                <c:pt idx="1012">
                  <c:v>142</c:v>
                </c:pt>
                <c:pt idx="1013">
                  <c:v>138</c:v>
                </c:pt>
                <c:pt idx="1014">
                  <c:v>137</c:v>
                </c:pt>
                <c:pt idx="1015">
                  <c:v>137</c:v>
                </c:pt>
                <c:pt idx="1016">
                  <c:v>137</c:v>
                </c:pt>
                <c:pt idx="1017">
                  <c:v>136</c:v>
                </c:pt>
                <c:pt idx="1018">
                  <c:v>135</c:v>
                </c:pt>
                <c:pt idx="1019">
                  <c:v>135</c:v>
                </c:pt>
                <c:pt idx="1020">
                  <c:v>135</c:v>
                </c:pt>
                <c:pt idx="1021">
                  <c:v>133</c:v>
                </c:pt>
                <c:pt idx="1022">
                  <c:v>131</c:v>
                </c:pt>
                <c:pt idx="1023">
                  <c:v>131</c:v>
                </c:pt>
                <c:pt idx="1024">
                  <c:v>131</c:v>
                </c:pt>
                <c:pt idx="1025">
                  <c:v>129</c:v>
                </c:pt>
                <c:pt idx="1026">
                  <c:v>128</c:v>
                </c:pt>
                <c:pt idx="1027">
                  <c:v>128</c:v>
                </c:pt>
                <c:pt idx="1028">
                  <c:v>126</c:v>
                </c:pt>
                <c:pt idx="1029">
                  <c:v>125</c:v>
                </c:pt>
                <c:pt idx="1030">
                  <c:v>125</c:v>
                </c:pt>
                <c:pt idx="1031">
                  <c:v>125</c:v>
                </c:pt>
                <c:pt idx="1032">
                  <c:v>125</c:v>
                </c:pt>
                <c:pt idx="1033">
                  <c:v>125</c:v>
                </c:pt>
                <c:pt idx="1034">
                  <c:v>125</c:v>
                </c:pt>
                <c:pt idx="1035">
                  <c:v>124</c:v>
                </c:pt>
                <c:pt idx="1036">
                  <c:v>123</c:v>
                </c:pt>
                <c:pt idx="1037">
                  <c:v>123</c:v>
                </c:pt>
                <c:pt idx="1038">
                  <c:v>123</c:v>
                </c:pt>
                <c:pt idx="1039">
                  <c:v>123</c:v>
                </c:pt>
                <c:pt idx="1040">
                  <c:v>122</c:v>
                </c:pt>
                <c:pt idx="1041">
                  <c:v>122</c:v>
                </c:pt>
                <c:pt idx="1042">
                  <c:v>122</c:v>
                </c:pt>
                <c:pt idx="1043">
                  <c:v>122</c:v>
                </c:pt>
                <c:pt idx="1044">
                  <c:v>122</c:v>
                </c:pt>
                <c:pt idx="1045">
                  <c:v>122</c:v>
                </c:pt>
                <c:pt idx="1046">
                  <c:v>122</c:v>
                </c:pt>
                <c:pt idx="1047">
                  <c:v>122</c:v>
                </c:pt>
                <c:pt idx="1048">
                  <c:v>122</c:v>
                </c:pt>
                <c:pt idx="1049">
                  <c:v>122</c:v>
                </c:pt>
                <c:pt idx="1050">
                  <c:v>122</c:v>
                </c:pt>
                <c:pt idx="1051">
                  <c:v>122</c:v>
                </c:pt>
                <c:pt idx="1052">
                  <c:v>122</c:v>
                </c:pt>
                <c:pt idx="1053">
                  <c:v>122</c:v>
                </c:pt>
                <c:pt idx="1054">
                  <c:v>121</c:v>
                </c:pt>
                <c:pt idx="1055">
                  <c:v>119</c:v>
                </c:pt>
                <c:pt idx="1056">
                  <c:v>118</c:v>
                </c:pt>
                <c:pt idx="1057">
                  <c:v>112</c:v>
                </c:pt>
                <c:pt idx="1058">
                  <c:v>109</c:v>
                </c:pt>
                <c:pt idx="1059">
                  <c:v>108</c:v>
                </c:pt>
                <c:pt idx="1060">
                  <c:v>108</c:v>
                </c:pt>
                <c:pt idx="1061">
                  <c:v>108</c:v>
                </c:pt>
                <c:pt idx="1062">
                  <c:v>108</c:v>
                </c:pt>
                <c:pt idx="1063">
                  <c:v>106</c:v>
                </c:pt>
                <c:pt idx="1064">
                  <c:v>105</c:v>
                </c:pt>
                <c:pt idx="1065">
                  <c:v>105</c:v>
                </c:pt>
                <c:pt idx="1066">
                  <c:v>105</c:v>
                </c:pt>
                <c:pt idx="1067">
                  <c:v>105</c:v>
                </c:pt>
                <c:pt idx="1068">
                  <c:v>104</c:v>
                </c:pt>
                <c:pt idx="1069">
                  <c:v>104</c:v>
                </c:pt>
                <c:pt idx="1070">
                  <c:v>103</c:v>
                </c:pt>
                <c:pt idx="1071">
                  <c:v>102</c:v>
                </c:pt>
                <c:pt idx="1072">
                  <c:v>99</c:v>
                </c:pt>
                <c:pt idx="1073">
                  <c:v>99</c:v>
                </c:pt>
                <c:pt idx="1074">
                  <c:v>99</c:v>
                </c:pt>
                <c:pt idx="1075">
                  <c:v>99</c:v>
                </c:pt>
                <c:pt idx="1076">
                  <c:v>97</c:v>
                </c:pt>
                <c:pt idx="1077">
                  <c:v>94</c:v>
                </c:pt>
                <c:pt idx="1078">
                  <c:v>93</c:v>
                </c:pt>
                <c:pt idx="1079">
                  <c:v>92</c:v>
                </c:pt>
                <c:pt idx="1080">
                  <c:v>92</c:v>
                </c:pt>
                <c:pt idx="1081">
                  <c:v>92</c:v>
                </c:pt>
                <c:pt idx="1082">
                  <c:v>92</c:v>
                </c:pt>
                <c:pt idx="1083">
                  <c:v>91</c:v>
                </c:pt>
                <c:pt idx="1084">
                  <c:v>91</c:v>
                </c:pt>
                <c:pt idx="1085">
                  <c:v>91</c:v>
                </c:pt>
                <c:pt idx="1086">
                  <c:v>91</c:v>
                </c:pt>
                <c:pt idx="1087">
                  <c:v>90</c:v>
                </c:pt>
                <c:pt idx="1088">
                  <c:v>90</c:v>
                </c:pt>
                <c:pt idx="1089">
                  <c:v>90</c:v>
                </c:pt>
                <c:pt idx="1090">
                  <c:v>89</c:v>
                </c:pt>
                <c:pt idx="1091">
                  <c:v>89</c:v>
                </c:pt>
                <c:pt idx="1092">
                  <c:v>87</c:v>
                </c:pt>
                <c:pt idx="1093">
                  <c:v>87</c:v>
                </c:pt>
                <c:pt idx="1094">
                  <c:v>87</c:v>
                </c:pt>
                <c:pt idx="1095">
                  <c:v>87</c:v>
                </c:pt>
                <c:pt idx="1096">
                  <c:v>85</c:v>
                </c:pt>
                <c:pt idx="1097">
                  <c:v>84</c:v>
                </c:pt>
                <c:pt idx="1098">
                  <c:v>84</c:v>
                </c:pt>
                <c:pt idx="1099">
                  <c:v>84</c:v>
                </c:pt>
                <c:pt idx="1100">
                  <c:v>84</c:v>
                </c:pt>
                <c:pt idx="1101">
                  <c:v>84</c:v>
                </c:pt>
                <c:pt idx="1102">
                  <c:v>84</c:v>
                </c:pt>
                <c:pt idx="1103">
                  <c:v>81</c:v>
                </c:pt>
                <c:pt idx="1104">
                  <c:v>79</c:v>
                </c:pt>
                <c:pt idx="1105">
                  <c:v>78</c:v>
                </c:pt>
                <c:pt idx="1106">
                  <c:v>77</c:v>
                </c:pt>
                <c:pt idx="1107">
                  <c:v>77</c:v>
                </c:pt>
                <c:pt idx="1108">
                  <c:v>77</c:v>
                </c:pt>
                <c:pt idx="1109">
                  <c:v>76</c:v>
                </c:pt>
                <c:pt idx="1110">
                  <c:v>70</c:v>
                </c:pt>
                <c:pt idx="1111">
                  <c:v>68</c:v>
                </c:pt>
                <c:pt idx="1112">
                  <c:v>68</c:v>
                </c:pt>
                <c:pt idx="1113">
                  <c:v>64</c:v>
                </c:pt>
                <c:pt idx="1114">
                  <c:v>63</c:v>
                </c:pt>
                <c:pt idx="1115">
                  <c:v>63</c:v>
                </c:pt>
                <c:pt idx="1116">
                  <c:v>63</c:v>
                </c:pt>
                <c:pt idx="1117">
                  <c:v>62</c:v>
                </c:pt>
                <c:pt idx="1118">
                  <c:v>61</c:v>
                </c:pt>
                <c:pt idx="1119">
                  <c:v>61</c:v>
                </c:pt>
                <c:pt idx="1120">
                  <c:v>61</c:v>
                </c:pt>
                <c:pt idx="1121">
                  <c:v>61</c:v>
                </c:pt>
                <c:pt idx="1122">
                  <c:v>60</c:v>
                </c:pt>
                <c:pt idx="1123">
                  <c:v>60</c:v>
                </c:pt>
                <c:pt idx="1124">
                  <c:v>59</c:v>
                </c:pt>
                <c:pt idx="1125">
                  <c:v>58</c:v>
                </c:pt>
                <c:pt idx="1126">
                  <c:v>57</c:v>
                </c:pt>
                <c:pt idx="1127">
                  <c:v>57</c:v>
                </c:pt>
                <c:pt idx="1128">
                  <c:v>57</c:v>
                </c:pt>
                <c:pt idx="1129">
                  <c:v>57</c:v>
                </c:pt>
                <c:pt idx="1130">
                  <c:v>57</c:v>
                </c:pt>
                <c:pt idx="1131">
                  <c:v>57</c:v>
                </c:pt>
                <c:pt idx="1132">
                  <c:v>56</c:v>
                </c:pt>
                <c:pt idx="1133">
                  <c:v>55</c:v>
                </c:pt>
                <c:pt idx="1134">
                  <c:v>55</c:v>
                </c:pt>
                <c:pt idx="1135">
                  <c:v>55</c:v>
                </c:pt>
                <c:pt idx="1136">
                  <c:v>55</c:v>
                </c:pt>
                <c:pt idx="1137">
                  <c:v>55</c:v>
                </c:pt>
                <c:pt idx="1138">
                  <c:v>54</c:v>
                </c:pt>
                <c:pt idx="1139">
                  <c:v>54</c:v>
                </c:pt>
                <c:pt idx="1140">
                  <c:v>51</c:v>
                </c:pt>
                <c:pt idx="1141">
                  <c:v>50</c:v>
                </c:pt>
                <c:pt idx="1142">
                  <c:v>50</c:v>
                </c:pt>
                <c:pt idx="1143">
                  <c:v>49</c:v>
                </c:pt>
                <c:pt idx="1144">
                  <c:v>49</c:v>
                </c:pt>
                <c:pt idx="1145">
                  <c:v>47</c:v>
                </c:pt>
                <c:pt idx="1146">
                  <c:v>47</c:v>
                </c:pt>
                <c:pt idx="1147">
                  <c:v>47</c:v>
                </c:pt>
                <c:pt idx="1148">
                  <c:v>47</c:v>
                </c:pt>
                <c:pt idx="1149">
                  <c:v>46</c:v>
                </c:pt>
                <c:pt idx="1150">
                  <c:v>45</c:v>
                </c:pt>
                <c:pt idx="1151">
                  <c:v>45</c:v>
                </c:pt>
                <c:pt idx="1152">
                  <c:v>45</c:v>
                </c:pt>
                <c:pt idx="1153">
                  <c:v>45</c:v>
                </c:pt>
                <c:pt idx="1154">
                  <c:v>45</c:v>
                </c:pt>
                <c:pt idx="1155">
                  <c:v>45</c:v>
                </c:pt>
                <c:pt idx="1156">
                  <c:v>45</c:v>
                </c:pt>
                <c:pt idx="1157">
                  <c:v>44</c:v>
                </c:pt>
                <c:pt idx="1158">
                  <c:v>42</c:v>
                </c:pt>
                <c:pt idx="1159">
                  <c:v>41</c:v>
                </c:pt>
                <c:pt idx="1160">
                  <c:v>40</c:v>
                </c:pt>
                <c:pt idx="1161">
                  <c:v>39</c:v>
                </c:pt>
                <c:pt idx="1162">
                  <c:v>39</c:v>
                </c:pt>
                <c:pt idx="1163">
                  <c:v>38</c:v>
                </c:pt>
                <c:pt idx="1164">
                  <c:v>37</c:v>
                </c:pt>
                <c:pt idx="1165">
                  <c:v>37</c:v>
                </c:pt>
                <c:pt idx="1166">
                  <c:v>36</c:v>
                </c:pt>
                <c:pt idx="1167">
                  <c:v>36</c:v>
                </c:pt>
                <c:pt idx="1168">
                  <c:v>35</c:v>
                </c:pt>
                <c:pt idx="1169">
                  <c:v>35</c:v>
                </c:pt>
                <c:pt idx="1170">
                  <c:v>35</c:v>
                </c:pt>
                <c:pt idx="1171">
                  <c:v>35</c:v>
                </c:pt>
                <c:pt idx="1172">
                  <c:v>32</c:v>
                </c:pt>
                <c:pt idx="1173">
                  <c:v>30</c:v>
                </c:pt>
                <c:pt idx="1174">
                  <c:v>30</c:v>
                </c:pt>
                <c:pt idx="1175">
                  <c:v>30</c:v>
                </c:pt>
                <c:pt idx="1176">
                  <c:v>28</c:v>
                </c:pt>
                <c:pt idx="1177">
                  <c:v>28</c:v>
                </c:pt>
                <c:pt idx="1178">
                  <c:v>28</c:v>
                </c:pt>
                <c:pt idx="1179">
                  <c:v>28</c:v>
                </c:pt>
                <c:pt idx="1180">
                  <c:v>28</c:v>
                </c:pt>
                <c:pt idx="1181">
                  <c:v>28</c:v>
                </c:pt>
                <c:pt idx="1182">
                  <c:v>28</c:v>
                </c:pt>
                <c:pt idx="1183">
                  <c:v>28</c:v>
                </c:pt>
                <c:pt idx="1184">
                  <c:v>27</c:v>
                </c:pt>
                <c:pt idx="1185">
                  <c:v>27</c:v>
                </c:pt>
                <c:pt idx="1186">
                  <c:v>24</c:v>
                </c:pt>
                <c:pt idx="1187">
                  <c:v>23</c:v>
                </c:pt>
                <c:pt idx="1188">
                  <c:v>23</c:v>
                </c:pt>
                <c:pt idx="1189">
                  <c:v>21</c:v>
                </c:pt>
                <c:pt idx="1190">
                  <c:v>20</c:v>
                </c:pt>
                <c:pt idx="1191">
                  <c:v>19</c:v>
                </c:pt>
                <c:pt idx="1192">
                  <c:v>19</c:v>
                </c:pt>
                <c:pt idx="1193">
                  <c:v>19</c:v>
                </c:pt>
                <c:pt idx="1194">
                  <c:v>18</c:v>
                </c:pt>
                <c:pt idx="1195">
                  <c:v>18</c:v>
                </c:pt>
                <c:pt idx="1196">
                  <c:v>17</c:v>
                </c:pt>
                <c:pt idx="1197">
                  <c:v>17</c:v>
                </c:pt>
                <c:pt idx="1198">
                  <c:v>13</c:v>
                </c:pt>
                <c:pt idx="1199">
                  <c:v>13</c:v>
                </c:pt>
                <c:pt idx="1200">
                  <c:v>13</c:v>
                </c:pt>
                <c:pt idx="1201">
                  <c:v>10</c:v>
                </c:pt>
                <c:pt idx="1202">
                  <c:v>10</c:v>
                </c:pt>
                <c:pt idx="1203">
                  <c:v>9</c:v>
                </c:pt>
                <c:pt idx="1204">
                  <c:v>8</c:v>
                </c:pt>
                <c:pt idx="1205">
                  <c:v>7</c:v>
                </c:pt>
                <c:pt idx="1206">
                  <c:v>6</c:v>
                </c:pt>
                <c:pt idx="1207">
                  <c:v>5</c:v>
                </c:pt>
                <c:pt idx="1208">
                  <c:v>5</c:v>
                </c:pt>
                <c:pt idx="1209">
                  <c:v>5</c:v>
                </c:pt>
                <c:pt idx="121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976-782F-4DD3-9204-14DACD6898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6892448"/>
        <c:axId val="216894848"/>
      </c:barChart>
      <c:catAx>
        <c:axId val="216892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6894848"/>
        <c:crosses val="autoZero"/>
        <c:auto val="1"/>
        <c:lblAlgn val="ctr"/>
        <c:lblOffset val="100"/>
        <c:noMultiLvlLbl val="0"/>
      </c:catAx>
      <c:valAx>
        <c:axId val="2168948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6892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Get Out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'get out'!$E$1</c:f>
              <c:strCache>
                <c:ptCount val="1"/>
                <c:pt idx="0">
                  <c:v>Frequency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0"/>
                    <a:lumOff val="100000"/>
                  </a:schemeClr>
                </a:gs>
                <a:gs pos="35000">
                  <a:schemeClr val="accent2">
                    <a:lumMod val="0"/>
                    <a:lumOff val="100000"/>
                  </a:schemeClr>
                </a:gs>
                <a:gs pos="100000">
                  <a:schemeClr val="accent2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</c:spPr>
          <c:invertIfNegative val="1"/>
          <c:dPt>
            <c:idx val="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210-496C-878D-DC0BECEE47E4}"/>
              </c:ext>
            </c:extLst>
          </c:dPt>
          <c:dPt>
            <c:idx val="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210-496C-878D-DC0BECEE47E4}"/>
              </c:ext>
            </c:extLst>
          </c:dPt>
          <c:dPt>
            <c:idx val="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210-496C-878D-DC0BECEE47E4}"/>
              </c:ext>
            </c:extLst>
          </c:dPt>
          <c:dPt>
            <c:idx val="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8210-496C-878D-DC0BECEE47E4}"/>
              </c:ext>
            </c:extLst>
          </c:dPt>
          <c:dPt>
            <c:idx val="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8210-496C-878D-DC0BECEE47E4}"/>
              </c:ext>
            </c:extLst>
          </c:dPt>
          <c:dPt>
            <c:idx val="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8210-496C-878D-DC0BECEE47E4}"/>
              </c:ext>
            </c:extLst>
          </c:dPt>
          <c:dPt>
            <c:idx val="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8210-496C-878D-DC0BECEE47E4}"/>
              </c:ext>
            </c:extLst>
          </c:dPt>
          <c:dPt>
            <c:idx val="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8210-496C-878D-DC0BECEE47E4}"/>
              </c:ext>
            </c:extLst>
          </c:dPt>
          <c:dPt>
            <c:idx val="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8210-496C-878D-DC0BECEE47E4}"/>
              </c:ext>
            </c:extLst>
          </c:dPt>
          <c:dPt>
            <c:idx val="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8210-496C-878D-DC0BECEE47E4}"/>
              </c:ext>
            </c:extLst>
          </c:dPt>
          <c:dPt>
            <c:idx val="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8210-496C-878D-DC0BECEE47E4}"/>
              </c:ext>
            </c:extLst>
          </c:dPt>
          <c:dPt>
            <c:idx val="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8210-496C-878D-DC0BECEE47E4}"/>
              </c:ext>
            </c:extLst>
          </c:dPt>
          <c:dPt>
            <c:idx val="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8210-496C-878D-DC0BECEE47E4}"/>
              </c:ext>
            </c:extLst>
          </c:dPt>
          <c:dPt>
            <c:idx val="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8210-496C-878D-DC0BECEE47E4}"/>
              </c:ext>
            </c:extLst>
          </c:dPt>
          <c:dPt>
            <c:idx val="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8210-496C-878D-DC0BECEE47E4}"/>
              </c:ext>
            </c:extLst>
          </c:dPt>
          <c:dPt>
            <c:idx val="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8210-496C-878D-DC0BECEE47E4}"/>
              </c:ext>
            </c:extLst>
          </c:dPt>
          <c:dPt>
            <c:idx val="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8210-496C-878D-DC0BECEE47E4}"/>
              </c:ext>
            </c:extLst>
          </c:dPt>
          <c:dPt>
            <c:idx val="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3-8210-496C-878D-DC0BECEE47E4}"/>
              </c:ext>
            </c:extLst>
          </c:dPt>
          <c:dPt>
            <c:idx val="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5-8210-496C-878D-DC0BECEE47E4}"/>
              </c:ext>
            </c:extLst>
          </c:dPt>
          <c:dPt>
            <c:idx val="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7-8210-496C-878D-DC0BECEE47E4}"/>
              </c:ext>
            </c:extLst>
          </c:dPt>
          <c:dPt>
            <c:idx val="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9-8210-496C-878D-DC0BECEE47E4}"/>
              </c:ext>
            </c:extLst>
          </c:dPt>
          <c:dPt>
            <c:idx val="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B-8210-496C-878D-DC0BECEE47E4}"/>
              </c:ext>
            </c:extLst>
          </c:dPt>
          <c:dPt>
            <c:idx val="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D-8210-496C-878D-DC0BECEE47E4}"/>
              </c:ext>
            </c:extLst>
          </c:dPt>
          <c:dPt>
            <c:idx val="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F-8210-496C-878D-DC0BECEE47E4}"/>
              </c:ext>
            </c:extLst>
          </c:dPt>
          <c:dPt>
            <c:idx val="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1-8210-496C-878D-DC0BECEE47E4}"/>
              </c:ext>
            </c:extLst>
          </c:dPt>
          <c:dPt>
            <c:idx val="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3-8210-496C-878D-DC0BECEE47E4}"/>
              </c:ext>
            </c:extLst>
          </c:dPt>
          <c:dPt>
            <c:idx val="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5-8210-496C-878D-DC0BECEE47E4}"/>
              </c:ext>
            </c:extLst>
          </c:dPt>
          <c:dPt>
            <c:idx val="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7-8210-496C-878D-DC0BECEE47E4}"/>
              </c:ext>
            </c:extLst>
          </c:dPt>
          <c:dPt>
            <c:idx val="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9-8210-496C-878D-DC0BECEE47E4}"/>
              </c:ext>
            </c:extLst>
          </c:dPt>
          <c:dPt>
            <c:idx val="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B-8210-496C-878D-DC0BECEE47E4}"/>
              </c:ext>
            </c:extLst>
          </c:dPt>
          <c:dPt>
            <c:idx val="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D-8210-496C-878D-DC0BECEE47E4}"/>
              </c:ext>
            </c:extLst>
          </c:dPt>
          <c:dPt>
            <c:idx val="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3F-8210-496C-878D-DC0BECEE47E4}"/>
              </c:ext>
            </c:extLst>
          </c:dPt>
          <c:dPt>
            <c:idx val="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1-8210-496C-878D-DC0BECEE47E4}"/>
              </c:ext>
            </c:extLst>
          </c:dPt>
          <c:dPt>
            <c:idx val="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3-8210-496C-878D-DC0BECEE47E4}"/>
              </c:ext>
            </c:extLst>
          </c:dPt>
          <c:dPt>
            <c:idx val="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5-8210-496C-878D-DC0BECEE47E4}"/>
              </c:ext>
            </c:extLst>
          </c:dPt>
          <c:dPt>
            <c:idx val="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7-8210-496C-878D-DC0BECEE47E4}"/>
              </c:ext>
            </c:extLst>
          </c:dPt>
          <c:dPt>
            <c:idx val="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9-8210-496C-878D-DC0BECEE47E4}"/>
              </c:ext>
            </c:extLst>
          </c:dPt>
          <c:dPt>
            <c:idx val="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B-8210-496C-878D-DC0BECEE47E4}"/>
              </c:ext>
            </c:extLst>
          </c:dPt>
          <c:dPt>
            <c:idx val="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D-8210-496C-878D-DC0BECEE47E4}"/>
              </c:ext>
            </c:extLst>
          </c:dPt>
          <c:dPt>
            <c:idx val="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4F-8210-496C-878D-DC0BECEE47E4}"/>
              </c:ext>
            </c:extLst>
          </c:dPt>
          <c:dPt>
            <c:idx val="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1-8210-496C-878D-DC0BECEE47E4}"/>
              </c:ext>
            </c:extLst>
          </c:dPt>
          <c:dPt>
            <c:idx val="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3-8210-496C-878D-DC0BECEE47E4}"/>
              </c:ext>
            </c:extLst>
          </c:dPt>
          <c:dPt>
            <c:idx val="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5-8210-496C-878D-DC0BECEE47E4}"/>
              </c:ext>
            </c:extLst>
          </c:dPt>
          <c:dPt>
            <c:idx val="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7-8210-496C-878D-DC0BECEE47E4}"/>
              </c:ext>
            </c:extLst>
          </c:dPt>
          <c:dPt>
            <c:idx val="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9-8210-496C-878D-DC0BECEE47E4}"/>
              </c:ext>
            </c:extLst>
          </c:dPt>
          <c:dPt>
            <c:idx val="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B-8210-496C-878D-DC0BECEE47E4}"/>
              </c:ext>
            </c:extLst>
          </c:dPt>
          <c:dPt>
            <c:idx val="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D-8210-496C-878D-DC0BECEE47E4}"/>
              </c:ext>
            </c:extLst>
          </c:dPt>
          <c:dPt>
            <c:idx val="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5F-8210-496C-878D-DC0BECEE47E4}"/>
              </c:ext>
            </c:extLst>
          </c:dPt>
          <c:dPt>
            <c:idx val="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1-8210-496C-878D-DC0BECEE47E4}"/>
              </c:ext>
            </c:extLst>
          </c:dPt>
          <c:dPt>
            <c:idx val="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3-8210-496C-878D-DC0BECEE47E4}"/>
              </c:ext>
            </c:extLst>
          </c:dPt>
          <c:dPt>
            <c:idx val="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5-8210-496C-878D-DC0BECEE47E4}"/>
              </c:ext>
            </c:extLst>
          </c:dPt>
          <c:dPt>
            <c:idx val="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7-8210-496C-878D-DC0BECEE47E4}"/>
              </c:ext>
            </c:extLst>
          </c:dPt>
          <c:dPt>
            <c:idx val="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9-8210-496C-878D-DC0BECEE47E4}"/>
              </c:ext>
            </c:extLst>
          </c:dPt>
          <c:dPt>
            <c:idx val="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B-8210-496C-878D-DC0BECEE47E4}"/>
              </c:ext>
            </c:extLst>
          </c:dPt>
          <c:dPt>
            <c:idx val="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D-8210-496C-878D-DC0BECEE47E4}"/>
              </c:ext>
            </c:extLst>
          </c:dPt>
          <c:dPt>
            <c:idx val="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6F-8210-496C-878D-DC0BECEE47E4}"/>
              </c:ext>
            </c:extLst>
          </c:dPt>
          <c:dPt>
            <c:idx val="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1-8210-496C-878D-DC0BECEE47E4}"/>
              </c:ext>
            </c:extLst>
          </c:dPt>
          <c:dPt>
            <c:idx val="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3-8210-496C-878D-DC0BECEE47E4}"/>
              </c:ext>
            </c:extLst>
          </c:dPt>
          <c:dPt>
            <c:idx val="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5-8210-496C-878D-DC0BECEE47E4}"/>
              </c:ext>
            </c:extLst>
          </c:dPt>
          <c:dPt>
            <c:idx val="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7-8210-496C-878D-DC0BECEE47E4}"/>
              </c:ext>
            </c:extLst>
          </c:dPt>
          <c:dPt>
            <c:idx val="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9-8210-496C-878D-DC0BECEE47E4}"/>
              </c:ext>
            </c:extLst>
          </c:dPt>
          <c:dPt>
            <c:idx val="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B-8210-496C-878D-DC0BECEE47E4}"/>
              </c:ext>
            </c:extLst>
          </c:dPt>
          <c:dPt>
            <c:idx val="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D-8210-496C-878D-DC0BECEE47E4}"/>
              </c:ext>
            </c:extLst>
          </c:dPt>
          <c:dPt>
            <c:idx val="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7F-8210-496C-878D-DC0BECEE47E4}"/>
              </c:ext>
            </c:extLst>
          </c:dPt>
          <c:dPt>
            <c:idx val="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1-8210-496C-878D-DC0BECEE47E4}"/>
              </c:ext>
            </c:extLst>
          </c:dPt>
          <c:dPt>
            <c:idx val="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3-8210-496C-878D-DC0BECEE47E4}"/>
              </c:ext>
            </c:extLst>
          </c:dPt>
          <c:dPt>
            <c:idx val="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5-8210-496C-878D-DC0BECEE47E4}"/>
              </c:ext>
            </c:extLst>
          </c:dPt>
          <c:dPt>
            <c:idx val="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7-8210-496C-878D-DC0BECEE47E4}"/>
              </c:ext>
            </c:extLst>
          </c:dPt>
          <c:dPt>
            <c:idx val="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9-8210-496C-878D-DC0BECEE47E4}"/>
              </c:ext>
            </c:extLst>
          </c:dPt>
          <c:dPt>
            <c:idx val="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B-8210-496C-878D-DC0BECEE47E4}"/>
              </c:ext>
            </c:extLst>
          </c:dPt>
          <c:dPt>
            <c:idx val="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D-8210-496C-878D-DC0BECEE47E4}"/>
              </c:ext>
            </c:extLst>
          </c:dPt>
          <c:dPt>
            <c:idx val="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8F-8210-496C-878D-DC0BECEE47E4}"/>
              </c:ext>
            </c:extLst>
          </c:dPt>
          <c:dPt>
            <c:idx val="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1-8210-496C-878D-DC0BECEE47E4}"/>
              </c:ext>
            </c:extLst>
          </c:dPt>
          <c:dPt>
            <c:idx val="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3-8210-496C-878D-DC0BECEE47E4}"/>
              </c:ext>
            </c:extLst>
          </c:dPt>
          <c:dPt>
            <c:idx val="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5-8210-496C-878D-DC0BECEE47E4}"/>
              </c:ext>
            </c:extLst>
          </c:dPt>
          <c:dPt>
            <c:idx val="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7-8210-496C-878D-DC0BECEE47E4}"/>
              </c:ext>
            </c:extLst>
          </c:dPt>
          <c:dPt>
            <c:idx val="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9-8210-496C-878D-DC0BECEE47E4}"/>
              </c:ext>
            </c:extLst>
          </c:dPt>
          <c:dPt>
            <c:idx val="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B-8210-496C-878D-DC0BECEE47E4}"/>
              </c:ext>
            </c:extLst>
          </c:dPt>
          <c:dPt>
            <c:idx val="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D-8210-496C-878D-DC0BECEE47E4}"/>
              </c:ext>
            </c:extLst>
          </c:dPt>
          <c:dPt>
            <c:idx val="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9F-8210-496C-878D-DC0BECEE47E4}"/>
              </c:ext>
            </c:extLst>
          </c:dPt>
          <c:dPt>
            <c:idx val="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1-8210-496C-878D-DC0BECEE47E4}"/>
              </c:ext>
            </c:extLst>
          </c:dPt>
          <c:dPt>
            <c:idx val="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3-8210-496C-878D-DC0BECEE47E4}"/>
              </c:ext>
            </c:extLst>
          </c:dPt>
          <c:dPt>
            <c:idx val="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5-8210-496C-878D-DC0BECEE47E4}"/>
              </c:ext>
            </c:extLst>
          </c:dPt>
          <c:dPt>
            <c:idx val="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7-8210-496C-878D-DC0BECEE47E4}"/>
              </c:ext>
            </c:extLst>
          </c:dPt>
          <c:dPt>
            <c:idx val="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9-8210-496C-878D-DC0BECEE47E4}"/>
              </c:ext>
            </c:extLst>
          </c:dPt>
          <c:dPt>
            <c:idx val="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B-8210-496C-878D-DC0BECEE47E4}"/>
              </c:ext>
            </c:extLst>
          </c:dPt>
          <c:dPt>
            <c:idx val="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D-8210-496C-878D-DC0BECEE47E4}"/>
              </c:ext>
            </c:extLst>
          </c:dPt>
          <c:dPt>
            <c:idx val="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AF-8210-496C-878D-DC0BECEE47E4}"/>
              </c:ext>
            </c:extLst>
          </c:dPt>
          <c:dPt>
            <c:idx val="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1-8210-496C-878D-DC0BECEE47E4}"/>
              </c:ext>
            </c:extLst>
          </c:dPt>
          <c:dPt>
            <c:idx val="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3-8210-496C-878D-DC0BECEE47E4}"/>
              </c:ext>
            </c:extLst>
          </c:dPt>
          <c:dPt>
            <c:idx val="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5-8210-496C-878D-DC0BECEE47E4}"/>
              </c:ext>
            </c:extLst>
          </c:dPt>
          <c:dPt>
            <c:idx val="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7-8210-496C-878D-DC0BECEE47E4}"/>
              </c:ext>
            </c:extLst>
          </c:dPt>
          <c:dPt>
            <c:idx val="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9-8210-496C-878D-DC0BECEE47E4}"/>
              </c:ext>
            </c:extLst>
          </c:dPt>
          <c:dPt>
            <c:idx val="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B-8210-496C-878D-DC0BECEE47E4}"/>
              </c:ext>
            </c:extLst>
          </c:dPt>
          <c:dPt>
            <c:idx val="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D-8210-496C-878D-DC0BECEE47E4}"/>
              </c:ext>
            </c:extLst>
          </c:dPt>
          <c:dPt>
            <c:idx val="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BF-8210-496C-878D-DC0BECEE47E4}"/>
              </c:ext>
            </c:extLst>
          </c:dPt>
          <c:dPt>
            <c:idx val="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1-8210-496C-878D-DC0BECEE47E4}"/>
              </c:ext>
            </c:extLst>
          </c:dPt>
          <c:dPt>
            <c:idx val="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3-8210-496C-878D-DC0BECEE47E4}"/>
              </c:ext>
            </c:extLst>
          </c:dPt>
          <c:dPt>
            <c:idx val="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5-8210-496C-878D-DC0BECEE47E4}"/>
              </c:ext>
            </c:extLst>
          </c:dPt>
          <c:dPt>
            <c:idx val="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7-8210-496C-878D-DC0BECEE47E4}"/>
              </c:ext>
            </c:extLst>
          </c:dPt>
          <c:dPt>
            <c:idx val="1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9-8210-496C-878D-DC0BECEE47E4}"/>
              </c:ext>
            </c:extLst>
          </c:dPt>
          <c:dPt>
            <c:idx val="1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B-8210-496C-878D-DC0BECEE47E4}"/>
              </c:ext>
            </c:extLst>
          </c:dPt>
          <c:dPt>
            <c:idx val="1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D-8210-496C-878D-DC0BECEE47E4}"/>
              </c:ext>
            </c:extLst>
          </c:dPt>
          <c:dPt>
            <c:idx val="1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CF-8210-496C-878D-DC0BECEE47E4}"/>
              </c:ext>
            </c:extLst>
          </c:dPt>
          <c:dPt>
            <c:idx val="1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1-8210-496C-878D-DC0BECEE47E4}"/>
              </c:ext>
            </c:extLst>
          </c:dPt>
          <c:dPt>
            <c:idx val="1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3-8210-496C-878D-DC0BECEE47E4}"/>
              </c:ext>
            </c:extLst>
          </c:dPt>
          <c:dPt>
            <c:idx val="1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5-8210-496C-878D-DC0BECEE47E4}"/>
              </c:ext>
            </c:extLst>
          </c:dPt>
          <c:dPt>
            <c:idx val="1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7-8210-496C-878D-DC0BECEE47E4}"/>
              </c:ext>
            </c:extLst>
          </c:dPt>
          <c:dPt>
            <c:idx val="1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9-8210-496C-878D-DC0BECEE47E4}"/>
              </c:ext>
            </c:extLst>
          </c:dPt>
          <c:dPt>
            <c:idx val="1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B-8210-496C-878D-DC0BECEE47E4}"/>
              </c:ext>
            </c:extLst>
          </c:dPt>
          <c:dPt>
            <c:idx val="1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D-8210-496C-878D-DC0BECEE47E4}"/>
              </c:ext>
            </c:extLst>
          </c:dPt>
          <c:dPt>
            <c:idx val="1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DF-8210-496C-878D-DC0BECEE47E4}"/>
              </c:ext>
            </c:extLst>
          </c:dPt>
          <c:dPt>
            <c:idx val="1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1-8210-496C-878D-DC0BECEE47E4}"/>
              </c:ext>
            </c:extLst>
          </c:dPt>
          <c:dPt>
            <c:idx val="1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3-8210-496C-878D-DC0BECEE47E4}"/>
              </c:ext>
            </c:extLst>
          </c:dPt>
          <c:dPt>
            <c:idx val="1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5-8210-496C-878D-DC0BECEE47E4}"/>
              </c:ext>
            </c:extLst>
          </c:dPt>
          <c:dPt>
            <c:idx val="1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7-8210-496C-878D-DC0BECEE47E4}"/>
              </c:ext>
            </c:extLst>
          </c:dPt>
          <c:dPt>
            <c:idx val="1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9-8210-496C-878D-DC0BECEE47E4}"/>
              </c:ext>
            </c:extLst>
          </c:dPt>
          <c:dPt>
            <c:idx val="1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B-8210-496C-878D-DC0BECEE47E4}"/>
              </c:ext>
            </c:extLst>
          </c:dPt>
          <c:dPt>
            <c:idx val="1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D-8210-496C-878D-DC0BECEE47E4}"/>
              </c:ext>
            </c:extLst>
          </c:dPt>
          <c:dPt>
            <c:idx val="1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EF-8210-496C-878D-DC0BECEE47E4}"/>
              </c:ext>
            </c:extLst>
          </c:dPt>
          <c:dPt>
            <c:idx val="1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1-8210-496C-878D-DC0BECEE47E4}"/>
              </c:ext>
            </c:extLst>
          </c:dPt>
          <c:dPt>
            <c:idx val="1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3-8210-496C-878D-DC0BECEE47E4}"/>
              </c:ext>
            </c:extLst>
          </c:dPt>
          <c:dPt>
            <c:idx val="1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5-8210-496C-878D-DC0BECEE47E4}"/>
              </c:ext>
            </c:extLst>
          </c:dPt>
          <c:dPt>
            <c:idx val="1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7-8210-496C-878D-DC0BECEE47E4}"/>
              </c:ext>
            </c:extLst>
          </c:dPt>
          <c:dPt>
            <c:idx val="1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9-8210-496C-878D-DC0BECEE47E4}"/>
              </c:ext>
            </c:extLst>
          </c:dPt>
          <c:dPt>
            <c:idx val="1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B-8210-496C-878D-DC0BECEE47E4}"/>
              </c:ext>
            </c:extLst>
          </c:dPt>
          <c:dPt>
            <c:idx val="1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D-8210-496C-878D-DC0BECEE47E4}"/>
              </c:ext>
            </c:extLst>
          </c:dPt>
          <c:dPt>
            <c:idx val="1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FF-8210-496C-878D-DC0BECEE47E4}"/>
              </c:ext>
            </c:extLst>
          </c:dPt>
          <c:dPt>
            <c:idx val="1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1-8210-496C-878D-DC0BECEE47E4}"/>
              </c:ext>
            </c:extLst>
          </c:dPt>
          <c:dPt>
            <c:idx val="1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3-8210-496C-878D-DC0BECEE47E4}"/>
              </c:ext>
            </c:extLst>
          </c:dPt>
          <c:dPt>
            <c:idx val="1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5-8210-496C-878D-DC0BECEE47E4}"/>
              </c:ext>
            </c:extLst>
          </c:dPt>
          <c:dPt>
            <c:idx val="1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7-8210-496C-878D-DC0BECEE47E4}"/>
              </c:ext>
            </c:extLst>
          </c:dPt>
          <c:dPt>
            <c:idx val="1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9-8210-496C-878D-DC0BECEE47E4}"/>
              </c:ext>
            </c:extLst>
          </c:dPt>
          <c:dPt>
            <c:idx val="1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B-8210-496C-878D-DC0BECEE47E4}"/>
              </c:ext>
            </c:extLst>
          </c:dPt>
          <c:dPt>
            <c:idx val="1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D-8210-496C-878D-DC0BECEE47E4}"/>
              </c:ext>
            </c:extLst>
          </c:dPt>
          <c:dPt>
            <c:idx val="1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0F-8210-496C-878D-DC0BECEE47E4}"/>
              </c:ext>
            </c:extLst>
          </c:dPt>
          <c:dPt>
            <c:idx val="1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1-8210-496C-878D-DC0BECEE47E4}"/>
              </c:ext>
            </c:extLst>
          </c:dPt>
          <c:dPt>
            <c:idx val="1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3-8210-496C-878D-DC0BECEE47E4}"/>
              </c:ext>
            </c:extLst>
          </c:dPt>
          <c:dPt>
            <c:idx val="1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5-8210-496C-878D-DC0BECEE47E4}"/>
              </c:ext>
            </c:extLst>
          </c:dPt>
          <c:dPt>
            <c:idx val="1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7-8210-496C-878D-DC0BECEE47E4}"/>
              </c:ext>
            </c:extLst>
          </c:dPt>
          <c:dPt>
            <c:idx val="1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9-8210-496C-878D-DC0BECEE47E4}"/>
              </c:ext>
            </c:extLst>
          </c:dPt>
          <c:dPt>
            <c:idx val="1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B-8210-496C-878D-DC0BECEE47E4}"/>
              </c:ext>
            </c:extLst>
          </c:dPt>
          <c:dPt>
            <c:idx val="1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D-8210-496C-878D-DC0BECEE47E4}"/>
              </c:ext>
            </c:extLst>
          </c:dPt>
          <c:dPt>
            <c:idx val="1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1F-8210-496C-878D-DC0BECEE47E4}"/>
              </c:ext>
            </c:extLst>
          </c:dPt>
          <c:dPt>
            <c:idx val="1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1-8210-496C-878D-DC0BECEE47E4}"/>
              </c:ext>
            </c:extLst>
          </c:dPt>
          <c:dPt>
            <c:idx val="1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3-8210-496C-878D-DC0BECEE47E4}"/>
              </c:ext>
            </c:extLst>
          </c:dPt>
          <c:dPt>
            <c:idx val="1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5-8210-496C-878D-DC0BECEE47E4}"/>
              </c:ext>
            </c:extLst>
          </c:dPt>
          <c:dPt>
            <c:idx val="1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7-8210-496C-878D-DC0BECEE47E4}"/>
              </c:ext>
            </c:extLst>
          </c:dPt>
          <c:dPt>
            <c:idx val="1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9-8210-496C-878D-DC0BECEE47E4}"/>
              </c:ext>
            </c:extLst>
          </c:dPt>
          <c:dPt>
            <c:idx val="1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B-8210-496C-878D-DC0BECEE47E4}"/>
              </c:ext>
            </c:extLst>
          </c:dPt>
          <c:dPt>
            <c:idx val="1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D-8210-496C-878D-DC0BECEE47E4}"/>
              </c:ext>
            </c:extLst>
          </c:dPt>
          <c:dPt>
            <c:idx val="1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2F-8210-496C-878D-DC0BECEE47E4}"/>
              </c:ext>
            </c:extLst>
          </c:dPt>
          <c:dPt>
            <c:idx val="1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1-8210-496C-878D-DC0BECEE47E4}"/>
              </c:ext>
            </c:extLst>
          </c:dPt>
          <c:dPt>
            <c:idx val="1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3-8210-496C-878D-DC0BECEE47E4}"/>
              </c:ext>
            </c:extLst>
          </c:dPt>
          <c:dPt>
            <c:idx val="1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5-8210-496C-878D-DC0BECEE47E4}"/>
              </c:ext>
            </c:extLst>
          </c:dPt>
          <c:dPt>
            <c:idx val="1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7-8210-496C-878D-DC0BECEE47E4}"/>
              </c:ext>
            </c:extLst>
          </c:dPt>
          <c:dPt>
            <c:idx val="1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9-8210-496C-878D-DC0BECEE47E4}"/>
              </c:ext>
            </c:extLst>
          </c:dPt>
          <c:dPt>
            <c:idx val="1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B-8210-496C-878D-DC0BECEE47E4}"/>
              </c:ext>
            </c:extLst>
          </c:dPt>
          <c:dPt>
            <c:idx val="1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D-8210-496C-878D-DC0BECEE47E4}"/>
              </c:ext>
            </c:extLst>
          </c:dPt>
          <c:dPt>
            <c:idx val="1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3F-8210-496C-878D-DC0BECEE47E4}"/>
              </c:ext>
            </c:extLst>
          </c:dPt>
          <c:dPt>
            <c:idx val="1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1-8210-496C-878D-DC0BECEE47E4}"/>
              </c:ext>
            </c:extLst>
          </c:dPt>
          <c:dPt>
            <c:idx val="1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3-8210-496C-878D-DC0BECEE47E4}"/>
              </c:ext>
            </c:extLst>
          </c:dPt>
          <c:dPt>
            <c:idx val="1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5-8210-496C-878D-DC0BECEE47E4}"/>
              </c:ext>
            </c:extLst>
          </c:dPt>
          <c:dPt>
            <c:idx val="1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7-8210-496C-878D-DC0BECEE47E4}"/>
              </c:ext>
            </c:extLst>
          </c:dPt>
          <c:dPt>
            <c:idx val="1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9-8210-496C-878D-DC0BECEE47E4}"/>
              </c:ext>
            </c:extLst>
          </c:dPt>
          <c:dPt>
            <c:idx val="1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B-8210-496C-878D-DC0BECEE47E4}"/>
              </c:ext>
            </c:extLst>
          </c:dPt>
          <c:dPt>
            <c:idx val="1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D-8210-496C-878D-DC0BECEE47E4}"/>
              </c:ext>
            </c:extLst>
          </c:dPt>
          <c:dPt>
            <c:idx val="1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4F-8210-496C-878D-DC0BECEE47E4}"/>
              </c:ext>
            </c:extLst>
          </c:dPt>
          <c:dPt>
            <c:idx val="1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1-8210-496C-878D-DC0BECEE47E4}"/>
              </c:ext>
            </c:extLst>
          </c:dPt>
          <c:dPt>
            <c:idx val="1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3-8210-496C-878D-DC0BECEE47E4}"/>
              </c:ext>
            </c:extLst>
          </c:dPt>
          <c:dPt>
            <c:idx val="1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5-8210-496C-878D-DC0BECEE47E4}"/>
              </c:ext>
            </c:extLst>
          </c:dPt>
          <c:dPt>
            <c:idx val="1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7-8210-496C-878D-DC0BECEE47E4}"/>
              </c:ext>
            </c:extLst>
          </c:dPt>
          <c:dPt>
            <c:idx val="1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9-8210-496C-878D-DC0BECEE47E4}"/>
              </c:ext>
            </c:extLst>
          </c:dPt>
          <c:dPt>
            <c:idx val="1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B-8210-496C-878D-DC0BECEE47E4}"/>
              </c:ext>
            </c:extLst>
          </c:dPt>
          <c:dPt>
            <c:idx val="1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D-8210-496C-878D-DC0BECEE47E4}"/>
              </c:ext>
            </c:extLst>
          </c:dPt>
          <c:dPt>
            <c:idx val="1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5F-8210-496C-878D-DC0BECEE47E4}"/>
              </c:ext>
            </c:extLst>
          </c:dPt>
          <c:dPt>
            <c:idx val="1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1-8210-496C-878D-DC0BECEE47E4}"/>
              </c:ext>
            </c:extLst>
          </c:dPt>
          <c:dPt>
            <c:idx val="1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3-8210-496C-878D-DC0BECEE47E4}"/>
              </c:ext>
            </c:extLst>
          </c:dPt>
          <c:dPt>
            <c:idx val="1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5-8210-496C-878D-DC0BECEE47E4}"/>
              </c:ext>
            </c:extLst>
          </c:dPt>
          <c:dPt>
            <c:idx val="1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7-8210-496C-878D-DC0BECEE47E4}"/>
              </c:ext>
            </c:extLst>
          </c:dPt>
          <c:dPt>
            <c:idx val="1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9-8210-496C-878D-DC0BECEE47E4}"/>
              </c:ext>
            </c:extLst>
          </c:dPt>
          <c:dPt>
            <c:idx val="1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B-8210-496C-878D-DC0BECEE47E4}"/>
              </c:ext>
            </c:extLst>
          </c:dPt>
          <c:dPt>
            <c:idx val="1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D-8210-496C-878D-DC0BECEE47E4}"/>
              </c:ext>
            </c:extLst>
          </c:dPt>
          <c:dPt>
            <c:idx val="1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6F-8210-496C-878D-DC0BECEE47E4}"/>
              </c:ext>
            </c:extLst>
          </c:dPt>
          <c:dPt>
            <c:idx val="1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1-8210-496C-878D-DC0BECEE47E4}"/>
              </c:ext>
            </c:extLst>
          </c:dPt>
          <c:dPt>
            <c:idx val="1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3-8210-496C-878D-DC0BECEE47E4}"/>
              </c:ext>
            </c:extLst>
          </c:dPt>
          <c:dPt>
            <c:idx val="1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5-8210-496C-878D-DC0BECEE47E4}"/>
              </c:ext>
            </c:extLst>
          </c:dPt>
          <c:dPt>
            <c:idx val="1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7-8210-496C-878D-DC0BECEE47E4}"/>
              </c:ext>
            </c:extLst>
          </c:dPt>
          <c:dPt>
            <c:idx val="1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9-8210-496C-878D-DC0BECEE47E4}"/>
              </c:ext>
            </c:extLst>
          </c:dPt>
          <c:dPt>
            <c:idx val="1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B-8210-496C-878D-DC0BECEE47E4}"/>
              </c:ext>
            </c:extLst>
          </c:dPt>
          <c:dPt>
            <c:idx val="1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D-8210-496C-878D-DC0BECEE47E4}"/>
              </c:ext>
            </c:extLst>
          </c:dPt>
          <c:dPt>
            <c:idx val="1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7F-8210-496C-878D-DC0BECEE47E4}"/>
              </c:ext>
            </c:extLst>
          </c:dPt>
          <c:dPt>
            <c:idx val="1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1-8210-496C-878D-DC0BECEE47E4}"/>
              </c:ext>
            </c:extLst>
          </c:dPt>
          <c:dPt>
            <c:idx val="1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3-8210-496C-878D-DC0BECEE47E4}"/>
              </c:ext>
            </c:extLst>
          </c:dPt>
          <c:dPt>
            <c:idx val="1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5-8210-496C-878D-DC0BECEE47E4}"/>
              </c:ext>
            </c:extLst>
          </c:dPt>
          <c:dPt>
            <c:idx val="1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7-8210-496C-878D-DC0BECEE47E4}"/>
              </c:ext>
            </c:extLst>
          </c:dPt>
          <c:dPt>
            <c:idx val="1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9-8210-496C-878D-DC0BECEE47E4}"/>
              </c:ext>
            </c:extLst>
          </c:dPt>
          <c:dPt>
            <c:idx val="1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B-8210-496C-878D-DC0BECEE47E4}"/>
              </c:ext>
            </c:extLst>
          </c:dPt>
          <c:dPt>
            <c:idx val="1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D-8210-496C-878D-DC0BECEE47E4}"/>
              </c:ext>
            </c:extLst>
          </c:dPt>
          <c:dPt>
            <c:idx val="1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8F-8210-496C-878D-DC0BECEE47E4}"/>
              </c:ext>
            </c:extLst>
          </c:dPt>
          <c:dPt>
            <c:idx val="2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1-8210-496C-878D-DC0BECEE47E4}"/>
              </c:ext>
            </c:extLst>
          </c:dPt>
          <c:dPt>
            <c:idx val="2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3-8210-496C-878D-DC0BECEE47E4}"/>
              </c:ext>
            </c:extLst>
          </c:dPt>
          <c:dPt>
            <c:idx val="2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5-8210-496C-878D-DC0BECEE47E4}"/>
              </c:ext>
            </c:extLst>
          </c:dPt>
          <c:dPt>
            <c:idx val="2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7-8210-496C-878D-DC0BECEE47E4}"/>
              </c:ext>
            </c:extLst>
          </c:dPt>
          <c:dPt>
            <c:idx val="2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9-8210-496C-878D-DC0BECEE47E4}"/>
              </c:ext>
            </c:extLst>
          </c:dPt>
          <c:dPt>
            <c:idx val="2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B-8210-496C-878D-DC0BECEE47E4}"/>
              </c:ext>
            </c:extLst>
          </c:dPt>
          <c:dPt>
            <c:idx val="2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D-8210-496C-878D-DC0BECEE47E4}"/>
              </c:ext>
            </c:extLst>
          </c:dPt>
          <c:dPt>
            <c:idx val="2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9F-8210-496C-878D-DC0BECEE47E4}"/>
              </c:ext>
            </c:extLst>
          </c:dPt>
          <c:dPt>
            <c:idx val="2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1-8210-496C-878D-DC0BECEE47E4}"/>
              </c:ext>
            </c:extLst>
          </c:dPt>
          <c:dPt>
            <c:idx val="2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3-8210-496C-878D-DC0BECEE47E4}"/>
              </c:ext>
            </c:extLst>
          </c:dPt>
          <c:dPt>
            <c:idx val="2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5-8210-496C-878D-DC0BECEE47E4}"/>
              </c:ext>
            </c:extLst>
          </c:dPt>
          <c:dPt>
            <c:idx val="2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7-8210-496C-878D-DC0BECEE47E4}"/>
              </c:ext>
            </c:extLst>
          </c:dPt>
          <c:dPt>
            <c:idx val="2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9-8210-496C-878D-DC0BECEE47E4}"/>
              </c:ext>
            </c:extLst>
          </c:dPt>
          <c:dPt>
            <c:idx val="2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B-8210-496C-878D-DC0BECEE47E4}"/>
              </c:ext>
            </c:extLst>
          </c:dPt>
          <c:dPt>
            <c:idx val="2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D-8210-496C-878D-DC0BECEE47E4}"/>
              </c:ext>
            </c:extLst>
          </c:dPt>
          <c:dPt>
            <c:idx val="2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AF-8210-496C-878D-DC0BECEE47E4}"/>
              </c:ext>
            </c:extLst>
          </c:dPt>
          <c:dPt>
            <c:idx val="2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1-8210-496C-878D-DC0BECEE47E4}"/>
              </c:ext>
            </c:extLst>
          </c:dPt>
          <c:dPt>
            <c:idx val="2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3-8210-496C-878D-DC0BECEE47E4}"/>
              </c:ext>
            </c:extLst>
          </c:dPt>
          <c:dPt>
            <c:idx val="2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5-8210-496C-878D-DC0BECEE47E4}"/>
              </c:ext>
            </c:extLst>
          </c:dPt>
          <c:dPt>
            <c:idx val="2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7-8210-496C-878D-DC0BECEE47E4}"/>
              </c:ext>
            </c:extLst>
          </c:dPt>
          <c:dPt>
            <c:idx val="2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9-8210-496C-878D-DC0BECEE47E4}"/>
              </c:ext>
            </c:extLst>
          </c:dPt>
          <c:dPt>
            <c:idx val="2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B-8210-496C-878D-DC0BECEE47E4}"/>
              </c:ext>
            </c:extLst>
          </c:dPt>
          <c:dPt>
            <c:idx val="2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D-8210-496C-878D-DC0BECEE47E4}"/>
              </c:ext>
            </c:extLst>
          </c:dPt>
          <c:dPt>
            <c:idx val="2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BF-8210-496C-878D-DC0BECEE47E4}"/>
              </c:ext>
            </c:extLst>
          </c:dPt>
          <c:dPt>
            <c:idx val="2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1-8210-496C-878D-DC0BECEE47E4}"/>
              </c:ext>
            </c:extLst>
          </c:dPt>
          <c:dPt>
            <c:idx val="2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3-8210-496C-878D-DC0BECEE47E4}"/>
              </c:ext>
            </c:extLst>
          </c:dPt>
          <c:dPt>
            <c:idx val="2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5-8210-496C-878D-DC0BECEE47E4}"/>
              </c:ext>
            </c:extLst>
          </c:dPt>
          <c:dPt>
            <c:idx val="2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7-8210-496C-878D-DC0BECEE47E4}"/>
              </c:ext>
            </c:extLst>
          </c:dPt>
          <c:dPt>
            <c:idx val="2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9-8210-496C-878D-DC0BECEE47E4}"/>
              </c:ext>
            </c:extLst>
          </c:dPt>
          <c:dPt>
            <c:idx val="2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B-8210-496C-878D-DC0BECEE47E4}"/>
              </c:ext>
            </c:extLst>
          </c:dPt>
          <c:dPt>
            <c:idx val="2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D-8210-496C-878D-DC0BECEE47E4}"/>
              </c:ext>
            </c:extLst>
          </c:dPt>
          <c:dPt>
            <c:idx val="2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CF-8210-496C-878D-DC0BECEE47E4}"/>
              </c:ext>
            </c:extLst>
          </c:dPt>
          <c:dPt>
            <c:idx val="2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1-8210-496C-878D-DC0BECEE47E4}"/>
              </c:ext>
            </c:extLst>
          </c:dPt>
          <c:dPt>
            <c:idx val="2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3-8210-496C-878D-DC0BECEE47E4}"/>
              </c:ext>
            </c:extLst>
          </c:dPt>
          <c:dPt>
            <c:idx val="2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5-8210-496C-878D-DC0BECEE47E4}"/>
              </c:ext>
            </c:extLst>
          </c:dPt>
          <c:dPt>
            <c:idx val="2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7-8210-496C-878D-DC0BECEE47E4}"/>
              </c:ext>
            </c:extLst>
          </c:dPt>
          <c:dPt>
            <c:idx val="2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9-8210-496C-878D-DC0BECEE47E4}"/>
              </c:ext>
            </c:extLst>
          </c:dPt>
          <c:dPt>
            <c:idx val="2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B-8210-496C-878D-DC0BECEE47E4}"/>
              </c:ext>
            </c:extLst>
          </c:dPt>
          <c:dPt>
            <c:idx val="2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D-8210-496C-878D-DC0BECEE47E4}"/>
              </c:ext>
            </c:extLst>
          </c:dPt>
          <c:dPt>
            <c:idx val="2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DF-8210-496C-878D-DC0BECEE47E4}"/>
              </c:ext>
            </c:extLst>
          </c:dPt>
          <c:dPt>
            <c:idx val="2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1-8210-496C-878D-DC0BECEE47E4}"/>
              </c:ext>
            </c:extLst>
          </c:dPt>
          <c:dPt>
            <c:idx val="2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3-8210-496C-878D-DC0BECEE47E4}"/>
              </c:ext>
            </c:extLst>
          </c:dPt>
          <c:dPt>
            <c:idx val="2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5-8210-496C-878D-DC0BECEE47E4}"/>
              </c:ext>
            </c:extLst>
          </c:dPt>
          <c:dPt>
            <c:idx val="2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7-8210-496C-878D-DC0BECEE47E4}"/>
              </c:ext>
            </c:extLst>
          </c:dPt>
          <c:dPt>
            <c:idx val="2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9-8210-496C-878D-DC0BECEE47E4}"/>
              </c:ext>
            </c:extLst>
          </c:dPt>
          <c:dPt>
            <c:idx val="2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B-8210-496C-878D-DC0BECEE47E4}"/>
              </c:ext>
            </c:extLst>
          </c:dPt>
          <c:dPt>
            <c:idx val="2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D-8210-496C-878D-DC0BECEE47E4}"/>
              </c:ext>
            </c:extLst>
          </c:dPt>
          <c:dPt>
            <c:idx val="2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EF-8210-496C-878D-DC0BECEE47E4}"/>
              </c:ext>
            </c:extLst>
          </c:dPt>
          <c:dPt>
            <c:idx val="2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1-8210-496C-878D-DC0BECEE47E4}"/>
              </c:ext>
            </c:extLst>
          </c:dPt>
          <c:dPt>
            <c:idx val="2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3-8210-496C-878D-DC0BECEE47E4}"/>
              </c:ext>
            </c:extLst>
          </c:dPt>
          <c:dPt>
            <c:idx val="2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5-8210-496C-878D-DC0BECEE47E4}"/>
              </c:ext>
            </c:extLst>
          </c:dPt>
          <c:dPt>
            <c:idx val="2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7-8210-496C-878D-DC0BECEE47E4}"/>
              </c:ext>
            </c:extLst>
          </c:dPt>
          <c:dPt>
            <c:idx val="2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9-8210-496C-878D-DC0BECEE47E4}"/>
              </c:ext>
            </c:extLst>
          </c:dPt>
          <c:dPt>
            <c:idx val="2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B-8210-496C-878D-DC0BECEE47E4}"/>
              </c:ext>
            </c:extLst>
          </c:dPt>
          <c:dPt>
            <c:idx val="2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D-8210-496C-878D-DC0BECEE47E4}"/>
              </c:ext>
            </c:extLst>
          </c:dPt>
          <c:dPt>
            <c:idx val="2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1FF-8210-496C-878D-DC0BECEE47E4}"/>
              </c:ext>
            </c:extLst>
          </c:dPt>
          <c:dPt>
            <c:idx val="2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1-8210-496C-878D-DC0BECEE47E4}"/>
              </c:ext>
            </c:extLst>
          </c:dPt>
          <c:dPt>
            <c:idx val="2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3-8210-496C-878D-DC0BECEE47E4}"/>
              </c:ext>
            </c:extLst>
          </c:dPt>
          <c:dPt>
            <c:idx val="2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5-8210-496C-878D-DC0BECEE47E4}"/>
              </c:ext>
            </c:extLst>
          </c:dPt>
          <c:dPt>
            <c:idx val="2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7-8210-496C-878D-DC0BECEE47E4}"/>
              </c:ext>
            </c:extLst>
          </c:dPt>
          <c:dPt>
            <c:idx val="2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9-8210-496C-878D-DC0BECEE47E4}"/>
              </c:ext>
            </c:extLst>
          </c:dPt>
          <c:dPt>
            <c:idx val="2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B-8210-496C-878D-DC0BECEE47E4}"/>
              </c:ext>
            </c:extLst>
          </c:dPt>
          <c:dPt>
            <c:idx val="2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D-8210-496C-878D-DC0BECEE47E4}"/>
              </c:ext>
            </c:extLst>
          </c:dPt>
          <c:dPt>
            <c:idx val="2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0F-8210-496C-878D-DC0BECEE47E4}"/>
              </c:ext>
            </c:extLst>
          </c:dPt>
          <c:dPt>
            <c:idx val="2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1-8210-496C-878D-DC0BECEE47E4}"/>
              </c:ext>
            </c:extLst>
          </c:dPt>
          <c:dPt>
            <c:idx val="2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3-8210-496C-878D-DC0BECEE47E4}"/>
              </c:ext>
            </c:extLst>
          </c:dPt>
          <c:dPt>
            <c:idx val="2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5-8210-496C-878D-DC0BECEE47E4}"/>
              </c:ext>
            </c:extLst>
          </c:dPt>
          <c:dPt>
            <c:idx val="2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7-8210-496C-878D-DC0BECEE47E4}"/>
              </c:ext>
            </c:extLst>
          </c:dPt>
          <c:dPt>
            <c:idx val="2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9-8210-496C-878D-DC0BECEE47E4}"/>
              </c:ext>
            </c:extLst>
          </c:dPt>
          <c:dPt>
            <c:idx val="2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B-8210-496C-878D-DC0BECEE47E4}"/>
              </c:ext>
            </c:extLst>
          </c:dPt>
          <c:dPt>
            <c:idx val="2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D-8210-496C-878D-DC0BECEE47E4}"/>
              </c:ext>
            </c:extLst>
          </c:dPt>
          <c:dPt>
            <c:idx val="2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1F-8210-496C-878D-DC0BECEE47E4}"/>
              </c:ext>
            </c:extLst>
          </c:dPt>
          <c:dPt>
            <c:idx val="2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1-8210-496C-878D-DC0BECEE47E4}"/>
              </c:ext>
            </c:extLst>
          </c:dPt>
          <c:dPt>
            <c:idx val="2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3-8210-496C-878D-DC0BECEE47E4}"/>
              </c:ext>
            </c:extLst>
          </c:dPt>
          <c:dPt>
            <c:idx val="2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5-8210-496C-878D-DC0BECEE47E4}"/>
              </c:ext>
            </c:extLst>
          </c:dPt>
          <c:dPt>
            <c:idx val="2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7-8210-496C-878D-DC0BECEE47E4}"/>
              </c:ext>
            </c:extLst>
          </c:dPt>
          <c:dPt>
            <c:idx val="2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9-8210-496C-878D-DC0BECEE47E4}"/>
              </c:ext>
            </c:extLst>
          </c:dPt>
          <c:dPt>
            <c:idx val="2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B-8210-496C-878D-DC0BECEE47E4}"/>
              </c:ext>
            </c:extLst>
          </c:dPt>
          <c:dPt>
            <c:idx val="2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D-8210-496C-878D-DC0BECEE47E4}"/>
              </c:ext>
            </c:extLst>
          </c:dPt>
          <c:dPt>
            <c:idx val="2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2F-8210-496C-878D-DC0BECEE47E4}"/>
              </c:ext>
            </c:extLst>
          </c:dPt>
          <c:dPt>
            <c:idx val="2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1-8210-496C-878D-DC0BECEE47E4}"/>
              </c:ext>
            </c:extLst>
          </c:dPt>
          <c:dPt>
            <c:idx val="2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3-8210-496C-878D-DC0BECEE47E4}"/>
              </c:ext>
            </c:extLst>
          </c:dPt>
          <c:dPt>
            <c:idx val="2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5-8210-496C-878D-DC0BECEE47E4}"/>
              </c:ext>
            </c:extLst>
          </c:dPt>
          <c:dPt>
            <c:idx val="2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7-8210-496C-878D-DC0BECEE47E4}"/>
              </c:ext>
            </c:extLst>
          </c:dPt>
          <c:dPt>
            <c:idx val="2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9-8210-496C-878D-DC0BECEE47E4}"/>
              </c:ext>
            </c:extLst>
          </c:dPt>
          <c:dPt>
            <c:idx val="2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B-8210-496C-878D-DC0BECEE47E4}"/>
              </c:ext>
            </c:extLst>
          </c:dPt>
          <c:dPt>
            <c:idx val="2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D-8210-496C-878D-DC0BECEE47E4}"/>
              </c:ext>
            </c:extLst>
          </c:dPt>
          <c:dPt>
            <c:idx val="2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3F-8210-496C-878D-DC0BECEE47E4}"/>
              </c:ext>
            </c:extLst>
          </c:dPt>
          <c:dPt>
            <c:idx val="2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1-8210-496C-878D-DC0BECEE47E4}"/>
              </c:ext>
            </c:extLst>
          </c:dPt>
          <c:dPt>
            <c:idx val="2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3-8210-496C-878D-DC0BECEE47E4}"/>
              </c:ext>
            </c:extLst>
          </c:dPt>
          <c:dPt>
            <c:idx val="2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5-8210-496C-878D-DC0BECEE47E4}"/>
              </c:ext>
            </c:extLst>
          </c:dPt>
          <c:dPt>
            <c:idx val="2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7-8210-496C-878D-DC0BECEE47E4}"/>
              </c:ext>
            </c:extLst>
          </c:dPt>
          <c:dPt>
            <c:idx val="2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9-8210-496C-878D-DC0BECEE47E4}"/>
              </c:ext>
            </c:extLst>
          </c:dPt>
          <c:dPt>
            <c:idx val="2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B-8210-496C-878D-DC0BECEE47E4}"/>
              </c:ext>
            </c:extLst>
          </c:dPt>
          <c:dPt>
            <c:idx val="2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D-8210-496C-878D-DC0BECEE47E4}"/>
              </c:ext>
            </c:extLst>
          </c:dPt>
          <c:dPt>
            <c:idx val="2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4F-8210-496C-878D-DC0BECEE47E4}"/>
              </c:ext>
            </c:extLst>
          </c:dPt>
          <c:dPt>
            <c:idx val="2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1-8210-496C-878D-DC0BECEE47E4}"/>
              </c:ext>
            </c:extLst>
          </c:dPt>
          <c:dPt>
            <c:idx val="2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3-8210-496C-878D-DC0BECEE47E4}"/>
              </c:ext>
            </c:extLst>
          </c:dPt>
          <c:dPt>
            <c:idx val="2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5-8210-496C-878D-DC0BECEE47E4}"/>
              </c:ext>
            </c:extLst>
          </c:dPt>
          <c:dPt>
            <c:idx val="2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7-8210-496C-878D-DC0BECEE47E4}"/>
              </c:ext>
            </c:extLst>
          </c:dPt>
          <c:dPt>
            <c:idx val="3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9-8210-496C-878D-DC0BECEE47E4}"/>
              </c:ext>
            </c:extLst>
          </c:dPt>
          <c:dPt>
            <c:idx val="3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B-8210-496C-878D-DC0BECEE47E4}"/>
              </c:ext>
            </c:extLst>
          </c:dPt>
          <c:dPt>
            <c:idx val="3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D-8210-496C-878D-DC0BECEE47E4}"/>
              </c:ext>
            </c:extLst>
          </c:dPt>
          <c:dPt>
            <c:idx val="3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5F-8210-496C-878D-DC0BECEE47E4}"/>
              </c:ext>
            </c:extLst>
          </c:dPt>
          <c:dPt>
            <c:idx val="3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1-8210-496C-878D-DC0BECEE47E4}"/>
              </c:ext>
            </c:extLst>
          </c:dPt>
          <c:dPt>
            <c:idx val="3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3-8210-496C-878D-DC0BECEE47E4}"/>
              </c:ext>
            </c:extLst>
          </c:dPt>
          <c:dPt>
            <c:idx val="3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5-8210-496C-878D-DC0BECEE47E4}"/>
              </c:ext>
            </c:extLst>
          </c:dPt>
          <c:dPt>
            <c:idx val="3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7-8210-496C-878D-DC0BECEE47E4}"/>
              </c:ext>
            </c:extLst>
          </c:dPt>
          <c:dPt>
            <c:idx val="3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9-8210-496C-878D-DC0BECEE47E4}"/>
              </c:ext>
            </c:extLst>
          </c:dPt>
          <c:dPt>
            <c:idx val="3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B-8210-496C-878D-DC0BECEE47E4}"/>
              </c:ext>
            </c:extLst>
          </c:dPt>
          <c:dPt>
            <c:idx val="3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D-8210-496C-878D-DC0BECEE47E4}"/>
              </c:ext>
            </c:extLst>
          </c:dPt>
          <c:dPt>
            <c:idx val="3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6F-8210-496C-878D-DC0BECEE47E4}"/>
              </c:ext>
            </c:extLst>
          </c:dPt>
          <c:dPt>
            <c:idx val="3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1-8210-496C-878D-DC0BECEE47E4}"/>
              </c:ext>
            </c:extLst>
          </c:dPt>
          <c:dPt>
            <c:idx val="3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3-8210-496C-878D-DC0BECEE47E4}"/>
              </c:ext>
            </c:extLst>
          </c:dPt>
          <c:dPt>
            <c:idx val="3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5-8210-496C-878D-DC0BECEE47E4}"/>
              </c:ext>
            </c:extLst>
          </c:dPt>
          <c:dPt>
            <c:idx val="3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7-8210-496C-878D-DC0BECEE47E4}"/>
              </c:ext>
            </c:extLst>
          </c:dPt>
          <c:dPt>
            <c:idx val="3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9-8210-496C-878D-DC0BECEE47E4}"/>
              </c:ext>
            </c:extLst>
          </c:dPt>
          <c:dPt>
            <c:idx val="3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B-8210-496C-878D-DC0BECEE47E4}"/>
              </c:ext>
            </c:extLst>
          </c:dPt>
          <c:dPt>
            <c:idx val="3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D-8210-496C-878D-DC0BECEE47E4}"/>
              </c:ext>
            </c:extLst>
          </c:dPt>
          <c:dPt>
            <c:idx val="3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7F-8210-496C-878D-DC0BECEE47E4}"/>
              </c:ext>
            </c:extLst>
          </c:dPt>
          <c:dPt>
            <c:idx val="3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1-8210-496C-878D-DC0BECEE47E4}"/>
              </c:ext>
            </c:extLst>
          </c:dPt>
          <c:dPt>
            <c:idx val="3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3-8210-496C-878D-DC0BECEE47E4}"/>
              </c:ext>
            </c:extLst>
          </c:dPt>
          <c:dPt>
            <c:idx val="3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5-8210-496C-878D-DC0BECEE47E4}"/>
              </c:ext>
            </c:extLst>
          </c:dPt>
          <c:dPt>
            <c:idx val="3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7-8210-496C-878D-DC0BECEE47E4}"/>
              </c:ext>
            </c:extLst>
          </c:dPt>
          <c:dPt>
            <c:idx val="3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9-8210-496C-878D-DC0BECEE47E4}"/>
              </c:ext>
            </c:extLst>
          </c:dPt>
          <c:dPt>
            <c:idx val="3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B-8210-496C-878D-DC0BECEE47E4}"/>
              </c:ext>
            </c:extLst>
          </c:dPt>
          <c:dPt>
            <c:idx val="3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D-8210-496C-878D-DC0BECEE47E4}"/>
              </c:ext>
            </c:extLst>
          </c:dPt>
          <c:dPt>
            <c:idx val="3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8F-8210-496C-878D-DC0BECEE47E4}"/>
              </c:ext>
            </c:extLst>
          </c:dPt>
          <c:dPt>
            <c:idx val="3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1-8210-496C-878D-DC0BECEE47E4}"/>
              </c:ext>
            </c:extLst>
          </c:dPt>
          <c:dPt>
            <c:idx val="3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3-8210-496C-878D-DC0BECEE47E4}"/>
              </c:ext>
            </c:extLst>
          </c:dPt>
          <c:dPt>
            <c:idx val="3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5-8210-496C-878D-DC0BECEE47E4}"/>
              </c:ext>
            </c:extLst>
          </c:dPt>
          <c:dPt>
            <c:idx val="3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7-8210-496C-878D-DC0BECEE47E4}"/>
              </c:ext>
            </c:extLst>
          </c:dPt>
          <c:dPt>
            <c:idx val="3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9-8210-496C-878D-DC0BECEE47E4}"/>
              </c:ext>
            </c:extLst>
          </c:dPt>
          <c:dPt>
            <c:idx val="3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B-8210-496C-878D-DC0BECEE47E4}"/>
              </c:ext>
            </c:extLst>
          </c:dPt>
          <c:dPt>
            <c:idx val="3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D-8210-496C-878D-DC0BECEE47E4}"/>
              </c:ext>
            </c:extLst>
          </c:dPt>
          <c:dPt>
            <c:idx val="3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9F-8210-496C-878D-DC0BECEE47E4}"/>
              </c:ext>
            </c:extLst>
          </c:dPt>
          <c:dPt>
            <c:idx val="3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1-8210-496C-878D-DC0BECEE47E4}"/>
              </c:ext>
            </c:extLst>
          </c:dPt>
          <c:dPt>
            <c:idx val="3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3-8210-496C-878D-DC0BECEE47E4}"/>
              </c:ext>
            </c:extLst>
          </c:dPt>
          <c:dPt>
            <c:idx val="3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5-8210-496C-878D-DC0BECEE47E4}"/>
              </c:ext>
            </c:extLst>
          </c:dPt>
          <c:dPt>
            <c:idx val="3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7-8210-496C-878D-DC0BECEE47E4}"/>
              </c:ext>
            </c:extLst>
          </c:dPt>
          <c:dPt>
            <c:idx val="3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9-8210-496C-878D-DC0BECEE47E4}"/>
              </c:ext>
            </c:extLst>
          </c:dPt>
          <c:dPt>
            <c:idx val="3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B-8210-496C-878D-DC0BECEE47E4}"/>
              </c:ext>
            </c:extLst>
          </c:dPt>
          <c:dPt>
            <c:idx val="3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D-8210-496C-878D-DC0BECEE47E4}"/>
              </c:ext>
            </c:extLst>
          </c:dPt>
          <c:dPt>
            <c:idx val="3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AF-8210-496C-878D-DC0BECEE47E4}"/>
              </c:ext>
            </c:extLst>
          </c:dPt>
          <c:dPt>
            <c:idx val="3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1-8210-496C-878D-DC0BECEE47E4}"/>
              </c:ext>
            </c:extLst>
          </c:dPt>
          <c:dPt>
            <c:idx val="3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3-8210-496C-878D-DC0BECEE47E4}"/>
              </c:ext>
            </c:extLst>
          </c:dPt>
          <c:dPt>
            <c:idx val="3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5-8210-496C-878D-DC0BECEE47E4}"/>
              </c:ext>
            </c:extLst>
          </c:dPt>
          <c:dPt>
            <c:idx val="3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7-8210-496C-878D-DC0BECEE47E4}"/>
              </c:ext>
            </c:extLst>
          </c:dPt>
          <c:dPt>
            <c:idx val="3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9-8210-496C-878D-DC0BECEE47E4}"/>
              </c:ext>
            </c:extLst>
          </c:dPt>
          <c:dPt>
            <c:idx val="3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B-8210-496C-878D-DC0BECEE47E4}"/>
              </c:ext>
            </c:extLst>
          </c:dPt>
          <c:dPt>
            <c:idx val="3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D-8210-496C-878D-DC0BECEE47E4}"/>
              </c:ext>
            </c:extLst>
          </c:dPt>
          <c:dPt>
            <c:idx val="3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BF-8210-496C-878D-DC0BECEE47E4}"/>
              </c:ext>
            </c:extLst>
          </c:dPt>
          <c:dPt>
            <c:idx val="3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1-8210-496C-878D-DC0BECEE47E4}"/>
              </c:ext>
            </c:extLst>
          </c:dPt>
          <c:dPt>
            <c:idx val="3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3-8210-496C-878D-DC0BECEE47E4}"/>
              </c:ext>
            </c:extLst>
          </c:dPt>
          <c:dPt>
            <c:idx val="3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5-8210-496C-878D-DC0BECEE47E4}"/>
              </c:ext>
            </c:extLst>
          </c:dPt>
          <c:dPt>
            <c:idx val="3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7-8210-496C-878D-DC0BECEE47E4}"/>
              </c:ext>
            </c:extLst>
          </c:dPt>
          <c:dPt>
            <c:idx val="3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9-8210-496C-878D-DC0BECEE47E4}"/>
              </c:ext>
            </c:extLst>
          </c:dPt>
          <c:dPt>
            <c:idx val="3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B-8210-496C-878D-DC0BECEE47E4}"/>
              </c:ext>
            </c:extLst>
          </c:dPt>
          <c:dPt>
            <c:idx val="3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D-8210-496C-878D-DC0BECEE47E4}"/>
              </c:ext>
            </c:extLst>
          </c:dPt>
          <c:dPt>
            <c:idx val="3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CF-8210-496C-878D-DC0BECEE47E4}"/>
              </c:ext>
            </c:extLst>
          </c:dPt>
          <c:dPt>
            <c:idx val="3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1-8210-496C-878D-DC0BECEE47E4}"/>
              </c:ext>
            </c:extLst>
          </c:dPt>
          <c:dPt>
            <c:idx val="3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3-8210-496C-878D-DC0BECEE47E4}"/>
              </c:ext>
            </c:extLst>
          </c:dPt>
          <c:dPt>
            <c:idx val="3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5-8210-496C-878D-DC0BECEE47E4}"/>
              </c:ext>
            </c:extLst>
          </c:dPt>
          <c:dPt>
            <c:idx val="3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7-8210-496C-878D-DC0BECEE47E4}"/>
              </c:ext>
            </c:extLst>
          </c:dPt>
          <c:dPt>
            <c:idx val="3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9-8210-496C-878D-DC0BECEE47E4}"/>
              </c:ext>
            </c:extLst>
          </c:dPt>
          <c:dPt>
            <c:idx val="3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B-8210-496C-878D-DC0BECEE47E4}"/>
              </c:ext>
            </c:extLst>
          </c:dPt>
          <c:dPt>
            <c:idx val="3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D-8210-496C-878D-DC0BECEE47E4}"/>
              </c:ext>
            </c:extLst>
          </c:dPt>
          <c:dPt>
            <c:idx val="3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DF-8210-496C-878D-DC0BECEE47E4}"/>
              </c:ext>
            </c:extLst>
          </c:dPt>
          <c:dPt>
            <c:idx val="3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1-8210-496C-878D-DC0BECEE47E4}"/>
              </c:ext>
            </c:extLst>
          </c:dPt>
          <c:dPt>
            <c:idx val="3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3-8210-496C-878D-DC0BECEE47E4}"/>
              </c:ext>
            </c:extLst>
          </c:dPt>
          <c:dPt>
            <c:idx val="3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5-8210-496C-878D-DC0BECEE47E4}"/>
              </c:ext>
            </c:extLst>
          </c:dPt>
          <c:dPt>
            <c:idx val="3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7-8210-496C-878D-DC0BECEE47E4}"/>
              </c:ext>
            </c:extLst>
          </c:dPt>
          <c:dPt>
            <c:idx val="3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9-8210-496C-878D-DC0BECEE47E4}"/>
              </c:ext>
            </c:extLst>
          </c:dPt>
          <c:dPt>
            <c:idx val="3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B-8210-496C-878D-DC0BECEE47E4}"/>
              </c:ext>
            </c:extLst>
          </c:dPt>
          <c:dPt>
            <c:idx val="3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D-8210-496C-878D-DC0BECEE47E4}"/>
              </c:ext>
            </c:extLst>
          </c:dPt>
          <c:dPt>
            <c:idx val="3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EF-8210-496C-878D-DC0BECEE47E4}"/>
              </c:ext>
            </c:extLst>
          </c:dPt>
          <c:dPt>
            <c:idx val="3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1-8210-496C-878D-DC0BECEE47E4}"/>
              </c:ext>
            </c:extLst>
          </c:dPt>
          <c:dPt>
            <c:idx val="3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3-8210-496C-878D-DC0BECEE47E4}"/>
              </c:ext>
            </c:extLst>
          </c:dPt>
          <c:dPt>
            <c:idx val="3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5-8210-496C-878D-DC0BECEE47E4}"/>
              </c:ext>
            </c:extLst>
          </c:dPt>
          <c:dPt>
            <c:idx val="3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7-8210-496C-878D-DC0BECEE47E4}"/>
              </c:ext>
            </c:extLst>
          </c:dPt>
          <c:dPt>
            <c:idx val="3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9-8210-496C-878D-DC0BECEE47E4}"/>
              </c:ext>
            </c:extLst>
          </c:dPt>
          <c:dPt>
            <c:idx val="3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B-8210-496C-878D-DC0BECEE47E4}"/>
              </c:ext>
            </c:extLst>
          </c:dPt>
          <c:dPt>
            <c:idx val="3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D-8210-496C-878D-DC0BECEE47E4}"/>
              </c:ext>
            </c:extLst>
          </c:dPt>
          <c:dPt>
            <c:idx val="3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2FF-8210-496C-878D-DC0BECEE47E4}"/>
              </c:ext>
            </c:extLst>
          </c:dPt>
          <c:dPt>
            <c:idx val="3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1-8210-496C-878D-DC0BECEE47E4}"/>
              </c:ext>
            </c:extLst>
          </c:dPt>
          <c:dPt>
            <c:idx val="3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3-8210-496C-878D-DC0BECEE47E4}"/>
              </c:ext>
            </c:extLst>
          </c:dPt>
          <c:dPt>
            <c:idx val="3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5-8210-496C-878D-DC0BECEE47E4}"/>
              </c:ext>
            </c:extLst>
          </c:dPt>
          <c:dPt>
            <c:idx val="3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7-8210-496C-878D-DC0BECEE47E4}"/>
              </c:ext>
            </c:extLst>
          </c:dPt>
          <c:dPt>
            <c:idx val="3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9-8210-496C-878D-DC0BECEE47E4}"/>
              </c:ext>
            </c:extLst>
          </c:dPt>
          <c:dPt>
            <c:idx val="3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B-8210-496C-878D-DC0BECEE47E4}"/>
              </c:ext>
            </c:extLst>
          </c:dPt>
          <c:dPt>
            <c:idx val="3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D-8210-496C-878D-DC0BECEE47E4}"/>
              </c:ext>
            </c:extLst>
          </c:dPt>
          <c:dPt>
            <c:idx val="3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0F-8210-496C-878D-DC0BECEE47E4}"/>
              </c:ext>
            </c:extLst>
          </c:dPt>
          <c:dPt>
            <c:idx val="3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1-8210-496C-878D-DC0BECEE47E4}"/>
              </c:ext>
            </c:extLst>
          </c:dPt>
          <c:dPt>
            <c:idx val="3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3-8210-496C-878D-DC0BECEE47E4}"/>
              </c:ext>
            </c:extLst>
          </c:dPt>
          <c:dPt>
            <c:idx val="3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5-8210-496C-878D-DC0BECEE47E4}"/>
              </c:ext>
            </c:extLst>
          </c:dPt>
          <c:dPt>
            <c:idx val="3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7-8210-496C-878D-DC0BECEE47E4}"/>
              </c:ext>
            </c:extLst>
          </c:dPt>
          <c:dPt>
            <c:idx val="3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9-8210-496C-878D-DC0BECEE47E4}"/>
              </c:ext>
            </c:extLst>
          </c:dPt>
          <c:dPt>
            <c:idx val="3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B-8210-496C-878D-DC0BECEE47E4}"/>
              </c:ext>
            </c:extLst>
          </c:dPt>
          <c:dPt>
            <c:idx val="3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D-8210-496C-878D-DC0BECEE47E4}"/>
              </c:ext>
            </c:extLst>
          </c:dPt>
          <c:dPt>
            <c:idx val="3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1F-8210-496C-878D-DC0BECEE47E4}"/>
              </c:ext>
            </c:extLst>
          </c:dPt>
          <c:dPt>
            <c:idx val="4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1-8210-496C-878D-DC0BECEE47E4}"/>
              </c:ext>
            </c:extLst>
          </c:dPt>
          <c:dPt>
            <c:idx val="4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3-8210-496C-878D-DC0BECEE47E4}"/>
              </c:ext>
            </c:extLst>
          </c:dPt>
          <c:dPt>
            <c:idx val="4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5-8210-496C-878D-DC0BECEE47E4}"/>
              </c:ext>
            </c:extLst>
          </c:dPt>
          <c:dPt>
            <c:idx val="4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7-8210-496C-878D-DC0BECEE47E4}"/>
              </c:ext>
            </c:extLst>
          </c:dPt>
          <c:dPt>
            <c:idx val="4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9-8210-496C-878D-DC0BECEE47E4}"/>
              </c:ext>
            </c:extLst>
          </c:dPt>
          <c:dPt>
            <c:idx val="4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B-8210-496C-878D-DC0BECEE47E4}"/>
              </c:ext>
            </c:extLst>
          </c:dPt>
          <c:dPt>
            <c:idx val="4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D-8210-496C-878D-DC0BECEE47E4}"/>
              </c:ext>
            </c:extLst>
          </c:dPt>
          <c:dPt>
            <c:idx val="4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2F-8210-496C-878D-DC0BECEE47E4}"/>
              </c:ext>
            </c:extLst>
          </c:dPt>
          <c:dPt>
            <c:idx val="4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1-8210-496C-878D-DC0BECEE47E4}"/>
              </c:ext>
            </c:extLst>
          </c:dPt>
          <c:dPt>
            <c:idx val="4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3-8210-496C-878D-DC0BECEE47E4}"/>
              </c:ext>
            </c:extLst>
          </c:dPt>
          <c:dPt>
            <c:idx val="4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5-8210-496C-878D-DC0BECEE47E4}"/>
              </c:ext>
            </c:extLst>
          </c:dPt>
          <c:dPt>
            <c:idx val="4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7-8210-496C-878D-DC0BECEE47E4}"/>
              </c:ext>
            </c:extLst>
          </c:dPt>
          <c:dPt>
            <c:idx val="4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9-8210-496C-878D-DC0BECEE47E4}"/>
              </c:ext>
            </c:extLst>
          </c:dPt>
          <c:dPt>
            <c:idx val="4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B-8210-496C-878D-DC0BECEE47E4}"/>
              </c:ext>
            </c:extLst>
          </c:dPt>
          <c:dPt>
            <c:idx val="4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D-8210-496C-878D-DC0BECEE47E4}"/>
              </c:ext>
            </c:extLst>
          </c:dPt>
          <c:dPt>
            <c:idx val="4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3F-8210-496C-878D-DC0BECEE47E4}"/>
              </c:ext>
            </c:extLst>
          </c:dPt>
          <c:dPt>
            <c:idx val="4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1-8210-496C-878D-DC0BECEE47E4}"/>
              </c:ext>
            </c:extLst>
          </c:dPt>
          <c:dPt>
            <c:idx val="4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3-8210-496C-878D-DC0BECEE47E4}"/>
              </c:ext>
            </c:extLst>
          </c:dPt>
          <c:dPt>
            <c:idx val="4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5-8210-496C-878D-DC0BECEE47E4}"/>
              </c:ext>
            </c:extLst>
          </c:dPt>
          <c:dPt>
            <c:idx val="4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7-8210-496C-878D-DC0BECEE47E4}"/>
              </c:ext>
            </c:extLst>
          </c:dPt>
          <c:dPt>
            <c:idx val="4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9-8210-496C-878D-DC0BECEE47E4}"/>
              </c:ext>
            </c:extLst>
          </c:dPt>
          <c:dPt>
            <c:idx val="4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B-8210-496C-878D-DC0BECEE47E4}"/>
              </c:ext>
            </c:extLst>
          </c:dPt>
          <c:dPt>
            <c:idx val="4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D-8210-496C-878D-DC0BECEE47E4}"/>
              </c:ext>
            </c:extLst>
          </c:dPt>
          <c:dPt>
            <c:idx val="4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4F-8210-496C-878D-DC0BECEE47E4}"/>
              </c:ext>
            </c:extLst>
          </c:dPt>
          <c:dPt>
            <c:idx val="4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1-8210-496C-878D-DC0BECEE47E4}"/>
              </c:ext>
            </c:extLst>
          </c:dPt>
          <c:dPt>
            <c:idx val="4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3-8210-496C-878D-DC0BECEE47E4}"/>
              </c:ext>
            </c:extLst>
          </c:dPt>
          <c:dPt>
            <c:idx val="4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5-8210-496C-878D-DC0BECEE47E4}"/>
              </c:ext>
            </c:extLst>
          </c:dPt>
          <c:dPt>
            <c:idx val="4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7-8210-496C-878D-DC0BECEE47E4}"/>
              </c:ext>
            </c:extLst>
          </c:dPt>
          <c:dPt>
            <c:idx val="4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9-8210-496C-878D-DC0BECEE47E4}"/>
              </c:ext>
            </c:extLst>
          </c:dPt>
          <c:dPt>
            <c:idx val="4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B-8210-496C-878D-DC0BECEE47E4}"/>
              </c:ext>
            </c:extLst>
          </c:dPt>
          <c:dPt>
            <c:idx val="4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D-8210-496C-878D-DC0BECEE47E4}"/>
              </c:ext>
            </c:extLst>
          </c:dPt>
          <c:dPt>
            <c:idx val="4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5F-8210-496C-878D-DC0BECEE47E4}"/>
              </c:ext>
            </c:extLst>
          </c:dPt>
          <c:dPt>
            <c:idx val="4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1-8210-496C-878D-DC0BECEE47E4}"/>
              </c:ext>
            </c:extLst>
          </c:dPt>
          <c:dPt>
            <c:idx val="4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3-8210-496C-878D-DC0BECEE47E4}"/>
              </c:ext>
            </c:extLst>
          </c:dPt>
          <c:dPt>
            <c:idx val="4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5-8210-496C-878D-DC0BECEE47E4}"/>
              </c:ext>
            </c:extLst>
          </c:dPt>
          <c:dPt>
            <c:idx val="4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7-8210-496C-878D-DC0BECEE47E4}"/>
              </c:ext>
            </c:extLst>
          </c:dPt>
          <c:dPt>
            <c:idx val="4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9-8210-496C-878D-DC0BECEE47E4}"/>
              </c:ext>
            </c:extLst>
          </c:dPt>
          <c:dPt>
            <c:idx val="4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B-8210-496C-878D-DC0BECEE47E4}"/>
              </c:ext>
            </c:extLst>
          </c:dPt>
          <c:dPt>
            <c:idx val="4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D-8210-496C-878D-DC0BECEE47E4}"/>
              </c:ext>
            </c:extLst>
          </c:dPt>
          <c:dPt>
            <c:idx val="4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6F-8210-496C-878D-DC0BECEE47E4}"/>
              </c:ext>
            </c:extLst>
          </c:dPt>
          <c:dPt>
            <c:idx val="4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1-8210-496C-878D-DC0BECEE47E4}"/>
              </c:ext>
            </c:extLst>
          </c:dPt>
          <c:dPt>
            <c:idx val="4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3-8210-496C-878D-DC0BECEE47E4}"/>
              </c:ext>
            </c:extLst>
          </c:dPt>
          <c:dPt>
            <c:idx val="4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5-8210-496C-878D-DC0BECEE47E4}"/>
              </c:ext>
            </c:extLst>
          </c:dPt>
          <c:dPt>
            <c:idx val="4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7-8210-496C-878D-DC0BECEE47E4}"/>
              </c:ext>
            </c:extLst>
          </c:dPt>
          <c:dPt>
            <c:idx val="4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9-8210-496C-878D-DC0BECEE47E4}"/>
              </c:ext>
            </c:extLst>
          </c:dPt>
          <c:dPt>
            <c:idx val="4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B-8210-496C-878D-DC0BECEE47E4}"/>
              </c:ext>
            </c:extLst>
          </c:dPt>
          <c:dPt>
            <c:idx val="4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D-8210-496C-878D-DC0BECEE47E4}"/>
              </c:ext>
            </c:extLst>
          </c:dPt>
          <c:dPt>
            <c:idx val="4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7F-8210-496C-878D-DC0BECEE47E4}"/>
              </c:ext>
            </c:extLst>
          </c:dPt>
          <c:dPt>
            <c:idx val="4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1-8210-496C-878D-DC0BECEE47E4}"/>
              </c:ext>
            </c:extLst>
          </c:dPt>
          <c:dPt>
            <c:idx val="4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3-8210-496C-878D-DC0BECEE47E4}"/>
              </c:ext>
            </c:extLst>
          </c:dPt>
          <c:dPt>
            <c:idx val="4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5-8210-496C-878D-DC0BECEE47E4}"/>
              </c:ext>
            </c:extLst>
          </c:dPt>
          <c:dPt>
            <c:idx val="4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7-8210-496C-878D-DC0BECEE47E4}"/>
              </c:ext>
            </c:extLst>
          </c:dPt>
          <c:dPt>
            <c:idx val="4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9-8210-496C-878D-DC0BECEE47E4}"/>
              </c:ext>
            </c:extLst>
          </c:dPt>
          <c:dPt>
            <c:idx val="4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B-8210-496C-878D-DC0BECEE47E4}"/>
              </c:ext>
            </c:extLst>
          </c:dPt>
          <c:dPt>
            <c:idx val="4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D-8210-496C-878D-DC0BECEE47E4}"/>
              </c:ext>
            </c:extLst>
          </c:dPt>
          <c:dPt>
            <c:idx val="4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8F-8210-496C-878D-DC0BECEE47E4}"/>
              </c:ext>
            </c:extLst>
          </c:dPt>
          <c:dPt>
            <c:idx val="4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1-8210-496C-878D-DC0BECEE47E4}"/>
              </c:ext>
            </c:extLst>
          </c:dPt>
          <c:dPt>
            <c:idx val="4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3-8210-496C-878D-DC0BECEE47E4}"/>
              </c:ext>
            </c:extLst>
          </c:dPt>
          <c:dPt>
            <c:idx val="4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5-8210-496C-878D-DC0BECEE47E4}"/>
              </c:ext>
            </c:extLst>
          </c:dPt>
          <c:dPt>
            <c:idx val="4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7-8210-496C-878D-DC0BECEE47E4}"/>
              </c:ext>
            </c:extLst>
          </c:dPt>
          <c:dPt>
            <c:idx val="4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9-8210-496C-878D-DC0BECEE47E4}"/>
              </c:ext>
            </c:extLst>
          </c:dPt>
          <c:dPt>
            <c:idx val="4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B-8210-496C-878D-DC0BECEE47E4}"/>
              </c:ext>
            </c:extLst>
          </c:dPt>
          <c:dPt>
            <c:idx val="4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D-8210-496C-878D-DC0BECEE47E4}"/>
              </c:ext>
            </c:extLst>
          </c:dPt>
          <c:dPt>
            <c:idx val="4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9F-8210-496C-878D-DC0BECEE47E4}"/>
              </c:ext>
            </c:extLst>
          </c:dPt>
          <c:dPt>
            <c:idx val="4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1-8210-496C-878D-DC0BECEE47E4}"/>
              </c:ext>
            </c:extLst>
          </c:dPt>
          <c:dPt>
            <c:idx val="4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3-8210-496C-878D-DC0BECEE47E4}"/>
              </c:ext>
            </c:extLst>
          </c:dPt>
          <c:dPt>
            <c:idx val="4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5-8210-496C-878D-DC0BECEE47E4}"/>
              </c:ext>
            </c:extLst>
          </c:dPt>
          <c:dPt>
            <c:idx val="4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7-8210-496C-878D-DC0BECEE47E4}"/>
              </c:ext>
            </c:extLst>
          </c:dPt>
          <c:dPt>
            <c:idx val="4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9-8210-496C-878D-DC0BECEE47E4}"/>
              </c:ext>
            </c:extLst>
          </c:dPt>
          <c:dPt>
            <c:idx val="4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B-8210-496C-878D-DC0BECEE47E4}"/>
              </c:ext>
            </c:extLst>
          </c:dPt>
          <c:dPt>
            <c:idx val="4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D-8210-496C-878D-DC0BECEE47E4}"/>
              </c:ext>
            </c:extLst>
          </c:dPt>
          <c:dPt>
            <c:idx val="4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AF-8210-496C-878D-DC0BECEE47E4}"/>
              </c:ext>
            </c:extLst>
          </c:dPt>
          <c:dPt>
            <c:idx val="4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1-8210-496C-878D-DC0BECEE47E4}"/>
              </c:ext>
            </c:extLst>
          </c:dPt>
          <c:dPt>
            <c:idx val="4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3-8210-496C-878D-DC0BECEE47E4}"/>
              </c:ext>
            </c:extLst>
          </c:dPt>
          <c:dPt>
            <c:idx val="4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5-8210-496C-878D-DC0BECEE47E4}"/>
              </c:ext>
            </c:extLst>
          </c:dPt>
          <c:dPt>
            <c:idx val="4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7-8210-496C-878D-DC0BECEE47E4}"/>
              </c:ext>
            </c:extLst>
          </c:dPt>
          <c:dPt>
            <c:idx val="4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9-8210-496C-878D-DC0BECEE47E4}"/>
              </c:ext>
            </c:extLst>
          </c:dPt>
          <c:dPt>
            <c:idx val="4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B-8210-496C-878D-DC0BECEE47E4}"/>
              </c:ext>
            </c:extLst>
          </c:dPt>
          <c:dPt>
            <c:idx val="4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D-8210-496C-878D-DC0BECEE47E4}"/>
              </c:ext>
            </c:extLst>
          </c:dPt>
          <c:dPt>
            <c:idx val="4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BF-8210-496C-878D-DC0BECEE47E4}"/>
              </c:ext>
            </c:extLst>
          </c:dPt>
          <c:dPt>
            <c:idx val="4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1-8210-496C-878D-DC0BECEE47E4}"/>
              </c:ext>
            </c:extLst>
          </c:dPt>
          <c:dPt>
            <c:idx val="4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3-8210-496C-878D-DC0BECEE47E4}"/>
              </c:ext>
            </c:extLst>
          </c:dPt>
          <c:dPt>
            <c:idx val="4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5-8210-496C-878D-DC0BECEE47E4}"/>
              </c:ext>
            </c:extLst>
          </c:dPt>
          <c:dPt>
            <c:idx val="4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7-8210-496C-878D-DC0BECEE47E4}"/>
              </c:ext>
            </c:extLst>
          </c:dPt>
          <c:dPt>
            <c:idx val="4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9-8210-496C-878D-DC0BECEE47E4}"/>
              </c:ext>
            </c:extLst>
          </c:dPt>
          <c:dPt>
            <c:idx val="4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B-8210-496C-878D-DC0BECEE47E4}"/>
              </c:ext>
            </c:extLst>
          </c:dPt>
          <c:dPt>
            <c:idx val="4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D-8210-496C-878D-DC0BECEE47E4}"/>
              </c:ext>
            </c:extLst>
          </c:dPt>
          <c:dPt>
            <c:idx val="4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CF-8210-496C-878D-DC0BECEE47E4}"/>
              </c:ext>
            </c:extLst>
          </c:dPt>
          <c:dPt>
            <c:idx val="4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1-8210-496C-878D-DC0BECEE47E4}"/>
              </c:ext>
            </c:extLst>
          </c:dPt>
          <c:dPt>
            <c:idx val="4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3-8210-496C-878D-DC0BECEE47E4}"/>
              </c:ext>
            </c:extLst>
          </c:dPt>
          <c:dPt>
            <c:idx val="4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5-8210-496C-878D-DC0BECEE47E4}"/>
              </c:ext>
            </c:extLst>
          </c:dPt>
          <c:dPt>
            <c:idx val="4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7-8210-496C-878D-DC0BECEE47E4}"/>
              </c:ext>
            </c:extLst>
          </c:dPt>
          <c:dPt>
            <c:idx val="4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9-8210-496C-878D-DC0BECEE47E4}"/>
              </c:ext>
            </c:extLst>
          </c:dPt>
          <c:dPt>
            <c:idx val="4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B-8210-496C-878D-DC0BECEE47E4}"/>
              </c:ext>
            </c:extLst>
          </c:dPt>
          <c:dPt>
            <c:idx val="4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D-8210-496C-878D-DC0BECEE47E4}"/>
              </c:ext>
            </c:extLst>
          </c:dPt>
          <c:dPt>
            <c:idx val="4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DF-8210-496C-878D-DC0BECEE47E4}"/>
              </c:ext>
            </c:extLst>
          </c:dPt>
          <c:dPt>
            <c:idx val="4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1-8210-496C-878D-DC0BECEE47E4}"/>
              </c:ext>
            </c:extLst>
          </c:dPt>
          <c:dPt>
            <c:idx val="4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3-8210-496C-878D-DC0BECEE47E4}"/>
              </c:ext>
            </c:extLst>
          </c:dPt>
          <c:dPt>
            <c:idx val="4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5-8210-496C-878D-DC0BECEE47E4}"/>
              </c:ext>
            </c:extLst>
          </c:dPt>
          <c:dPt>
            <c:idx val="4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7-8210-496C-878D-DC0BECEE47E4}"/>
              </c:ext>
            </c:extLst>
          </c:dPt>
          <c:dPt>
            <c:idx val="5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9-8210-496C-878D-DC0BECEE47E4}"/>
              </c:ext>
            </c:extLst>
          </c:dPt>
          <c:dPt>
            <c:idx val="5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B-8210-496C-878D-DC0BECEE47E4}"/>
              </c:ext>
            </c:extLst>
          </c:dPt>
          <c:dPt>
            <c:idx val="5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D-8210-496C-878D-DC0BECEE47E4}"/>
              </c:ext>
            </c:extLst>
          </c:dPt>
          <c:dPt>
            <c:idx val="5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EF-8210-496C-878D-DC0BECEE47E4}"/>
              </c:ext>
            </c:extLst>
          </c:dPt>
          <c:dPt>
            <c:idx val="5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1-8210-496C-878D-DC0BECEE47E4}"/>
              </c:ext>
            </c:extLst>
          </c:dPt>
          <c:dPt>
            <c:idx val="5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3-8210-496C-878D-DC0BECEE47E4}"/>
              </c:ext>
            </c:extLst>
          </c:dPt>
          <c:dPt>
            <c:idx val="5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5-8210-496C-878D-DC0BECEE47E4}"/>
              </c:ext>
            </c:extLst>
          </c:dPt>
          <c:dPt>
            <c:idx val="5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7-8210-496C-878D-DC0BECEE47E4}"/>
              </c:ext>
            </c:extLst>
          </c:dPt>
          <c:dPt>
            <c:idx val="5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9-8210-496C-878D-DC0BECEE47E4}"/>
              </c:ext>
            </c:extLst>
          </c:dPt>
          <c:dPt>
            <c:idx val="5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B-8210-496C-878D-DC0BECEE47E4}"/>
              </c:ext>
            </c:extLst>
          </c:dPt>
          <c:dPt>
            <c:idx val="5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D-8210-496C-878D-DC0BECEE47E4}"/>
              </c:ext>
            </c:extLst>
          </c:dPt>
          <c:dPt>
            <c:idx val="5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3FF-8210-496C-878D-DC0BECEE47E4}"/>
              </c:ext>
            </c:extLst>
          </c:dPt>
          <c:dPt>
            <c:idx val="5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1-8210-496C-878D-DC0BECEE47E4}"/>
              </c:ext>
            </c:extLst>
          </c:dPt>
          <c:dPt>
            <c:idx val="5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3-8210-496C-878D-DC0BECEE47E4}"/>
              </c:ext>
            </c:extLst>
          </c:dPt>
          <c:dPt>
            <c:idx val="5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5-8210-496C-878D-DC0BECEE47E4}"/>
              </c:ext>
            </c:extLst>
          </c:dPt>
          <c:dPt>
            <c:idx val="5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7-8210-496C-878D-DC0BECEE47E4}"/>
              </c:ext>
            </c:extLst>
          </c:dPt>
          <c:dPt>
            <c:idx val="5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9-8210-496C-878D-DC0BECEE47E4}"/>
              </c:ext>
            </c:extLst>
          </c:dPt>
          <c:dPt>
            <c:idx val="5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B-8210-496C-878D-DC0BECEE47E4}"/>
              </c:ext>
            </c:extLst>
          </c:dPt>
          <c:dPt>
            <c:idx val="5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D-8210-496C-878D-DC0BECEE47E4}"/>
              </c:ext>
            </c:extLst>
          </c:dPt>
          <c:dPt>
            <c:idx val="5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0F-8210-496C-878D-DC0BECEE47E4}"/>
              </c:ext>
            </c:extLst>
          </c:dPt>
          <c:dPt>
            <c:idx val="5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1-8210-496C-878D-DC0BECEE47E4}"/>
              </c:ext>
            </c:extLst>
          </c:dPt>
          <c:dPt>
            <c:idx val="5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3-8210-496C-878D-DC0BECEE47E4}"/>
              </c:ext>
            </c:extLst>
          </c:dPt>
          <c:dPt>
            <c:idx val="5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5-8210-496C-878D-DC0BECEE47E4}"/>
              </c:ext>
            </c:extLst>
          </c:dPt>
          <c:dPt>
            <c:idx val="5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7-8210-496C-878D-DC0BECEE47E4}"/>
              </c:ext>
            </c:extLst>
          </c:dPt>
          <c:dPt>
            <c:idx val="5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9-8210-496C-878D-DC0BECEE47E4}"/>
              </c:ext>
            </c:extLst>
          </c:dPt>
          <c:dPt>
            <c:idx val="5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B-8210-496C-878D-DC0BECEE47E4}"/>
              </c:ext>
            </c:extLst>
          </c:dPt>
          <c:dPt>
            <c:idx val="5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D-8210-496C-878D-DC0BECEE47E4}"/>
              </c:ext>
            </c:extLst>
          </c:dPt>
          <c:dPt>
            <c:idx val="5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1F-8210-496C-878D-DC0BECEE47E4}"/>
              </c:ext>
            </c:extLst>
          </c:dPt>
          <c:dPt>
            <c:idx val="5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1-8210-496C-878D-DC0BECEE47E4}"/>
              </c:ext>
            </c:extLst>
          </c:dPt>
          <c:dPt>
            <c:idx val="5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3-8210-496C-878D-DC0BECEE47E4}"/>
              </c:ext>
            </c:extLst>
          </c:dPt>
          <c:dPt>
            <c:idx val="5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5-8210-496C-878D-DC0BECEE47E4}"/>
              </c:ext>
            </c:extLst>
          </c:dPt>
          <c:dPt>
            <c:idx val="5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7-8210-496C-878D-DC0BECEE47E4}"/>
              </c:ext>
            </c:extLst>
          </c:dPt>
          <c:dPt>
            <c:idx val="5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9-8210-496C-878D-DC0BECEE47E4}"/>
              </c:ext>
            </c:extLst>
          </c:dPt>
          <c:dPt>
            <c:idx val="5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B-8210-496C-878D-DC0BECEE47E4}"/>
              </c:ext>
            </c:extLst>
          </c:dPt>
          <c:dPt>
            <c:idx val="5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D-8210-496C-878D-DC0BECEE47E4}"/>
              </c:ext>
            </c:extLst>
          </c:dPt>
          <c:dPt>
            <c:idx val="5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2F-8210-496C-878D-DC0BECEE47E4}"/>
              </c:ext>
            </c:extLst>
          </c:dPt>
          <c:dPt>
            <c:idx val="5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1-8210-496C-878D-DC0BECEE47E4}"/>
              </c:ext>
            </c:extLst>
          </c:dPt>
          <c:dPt>
            <c:idx val="5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3-8210-496C-878D-DC0BECEE47E4}"/>
              </c:ext>
            </c:extLst>
          </c:dPt>
          <c:dPt>
            <c:idx val="5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5-8210-496C-878D-DC0BECEE47E4}"/>
              </c:ext>
            </c:extLst>
          </c:dPt>
          <c:dPt>
            <c:idx val="5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7-8210-496C-878D-DC0BECEE47E4}"/>
              </c:ext>
            </c:extLst>
          </c:dPt>
          <c:dPt>
            <c:idx val="5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9-8210-496C-878D-DC0BECEE47E4}"/>
              </c:ext>
            </c:extLst>
          </c:dPt>
          <c:dPt>
            <c:idx val="5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B-8210-496C-878D-DC0BECEE47E4}"/>
              </c:ext>
            </c:extLst>
          </c:dPt>
          <c:dPt>
            <c:idx val="5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D-8210-496C-878D-DC0BECEE47E4}"/>
              </c:ext>
            </c:extLst>
          </c:dPt>
          <c:dPt>
            <c:idx val="5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3F-8210-496C-878D-DC0BECEE47E4}"/>
              </c:ext>
            </c:extLst>
          </c:dPt>
          <c:dPt>
            <c:idx val="5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1-8210-496C-878D-DC0BECEE47E4}"/>
              </c:ext>
            </c:extLst>
          </c:dPt>
          <c:dPt>
            <c:idx val="5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3-8210-496C-878D-DC0BECEE47E4}"/>
              </c:ext>
            </c:extLst>
          </c:dPt>
          <c:dPt>
            <c:idx val="5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5-8210-496C-878D-DC0BECEE47E4}"/>
              </c:ext>
            </c:extLst>
          </c:dPt>
          <c:dPt>
            <c:idx val="5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7-8210-496C-878D-DC0BECEE47E4}"/>
              </c:ext>
            </c:extLst>
          </c:dPt>
          <c:dPt>
            <c:idx val="5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9-8210-496C-878D-DC0BECEE47E4}"/>
              </c:ext>
            </c:extLst>
          </c:dPt>
          <c:dPt>
            <c:idx val="5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B-8210-496C-878D-DC0BECEE47E4}"/>
              </c:ext>
            </c:extLst>
          </c:dPt>
          <c:dPt>
            <c:idx val="5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D-8210-496C-878D-DC0BECEE47E4}"/>
              </c:ext>
            </c:extLst>
          </c:dPt>
          <c:dPt>
            <c:idx val="5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4F-8210-496C-878D-DC0BECEE47E4}"/>
              </c:ext>
            </c:extLst>
          </c:dPt>
          <c:dPt>
            <c:idx val="5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1-8210-496C-878D-DC0BECEE47E4}"/>
              </c:ext>
            </c:extLst>
          </c:dPt>
          <c:dPt>
            <c:idx val="5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3-8210-496C-878D-DC0BECEE47E4}"/>
              </c:ext>
            </c:extLst>
          </c:dPt>
          <c:dPt>
            <c:idx val="5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5-8210-496C-878D-DC0BECEE47E4}"/>
              </c:ext>
            </c:extLst>
          </c:dPt>
          <c:dPt>
            <c:idx val="5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7-8210-496C-878D-DC0BECEE47E4}"/>
              </c:ext>
            </c:extLst>
          </c:dPt>
          <c:dPt>
            <c:idx val="5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9-8210-496C-878D-DC0BECEE47E4}"/>
              </c:ext>
            </c:extLst>
          </c:dPt>
          <c:dPt>
            <c:idx val="5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B-8210-496C-878D-DC0BECEE47E4}"/>
              </c:ext>
            </c:extLst>
          </c:dPt>
          <c:dPt>
            <c:idx val="5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D-8210-496C-878D-DC0BECEE47E4}"/>
              </c:ext>
            </c:extLst>
          </c:dPt>
          <c:dPt>
            <c:idx val="5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5F-8210-496C-878D-DC0BECEE47E4}"/>
              </c:ext>
            </c:extLst>
          </c:dPt>
          <c:dPt>
            <c:idx val="5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1-8210-496C-878D-DC0BECEE47E4}"/>
              </c:ext>
            </c:extLst>
          </c:dPt>
          <c:dPt>
            <c:idx val="5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3-8210-496C-878D-DC0BECEE47E4}"/>
              </c:ext>
            </c:extLst>
          </c:dPt>
          <c:dPt>
            <c:idx val="5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5-8210-496C-878D-DC0BECEE47E4}"/>
              </c:ext>
            </c:extLst>
          </c:dPt>
          <c:dPt>
            <c:idx val="5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7-8210-496C-878D-DC0BECEE47E4}"/>
              </c:ext>
            </c:extLst>
          </c:dPt>
          <c:dPt>
            <c:idx val="5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9-8210-496C-878D-DC0BECEE47E4}"/>
              </c:ext>
            </c:extLst>
          </c:dPt>
          <c:dPt>
            <c:idx val="5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B-8210-496C-878D-DC0BECEE47E4}"/>
              </c:ext>
            </c:extLst>
          </c:dPt>
          <c:dPt>
            <c:idx val="5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D-8210-496C-878D-DC0BECEE47E4}"/>
              </c:ext>
            </c:extLst>
          </c:dPt>
          <c:dPt>
            <c:idx val="5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6F-8210-496C-878D-DC0BECEE47E4}"/>
              </c:ext>
            </c:extLst>
          </c:dPt>
          <c:dPt>
            <c:idx val="5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1-8210-496C-878D-DC0BECEE47E4}"/>
              </c:ext>
            </c:extLst>
          </c:dPt>
          <c:dPt>
            <c:idx val="5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3-8210-496C-878D-DC0BECEE47E4}"/>
              </c:ext>
            </c:extLst>
          </c:dPt>
          <c:dPt>
            <c:idx val="5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5-8210-496C-878D-DC0BECEE47E4}"/>
              </c:ext>
            </c:extLst>
          </c:dPt>
          <c:dPt>
            <c:idx val="5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7-8210-496C-878D-DC0BECEE47E4}"/>
              </c:ext>
            </c:extLst>
          </c:dPt>
          <c:dPt>
            <c:idx val="5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9-8210-496C-878D-DC0BECEE47E4}"/>
              </c:ext>
            </c:extLst>
          </c:dPt>
          <c:dPt>
            <c:idx val="5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B-8210-496C-878D-DC0BECEE47E4}"/>
              </c:ext>
            </c:extLst>
          </c:dPt>
          <c:dPt>
            <c:idx val="5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D-8210-496C-878D-DC0BECEE47E4}"/>
              </c:ext>
            </c:extLst>
          </c:dPt>
          <c:dPt>
            <c:idx val="5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7F-8210-496C-878D-DC0BECEE47E4}"/>
              </c:ext>
            </c:extLst>
          </c:dPt>
          <c:dPt>
            <c:idx val="5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1-8210-496C-878D-DC0BECEE47E4}"/>
              </c:ext>
            </c:extLst>
          </c:dPt>
          <c:dPt>
            <c:idx val="5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3-8210-496C-878D-DC0BECEE47E4}"/>
              </c:ext>
            </c:extLst>
          </c:dPt>
          <c:dPt>
            <c:idx val="5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5-8210-496C-878D-DC0BECEE47E4}"/>
              </c:ext>
            </c:extLst>
          </c:dPt>
          <c:dPt>
            <c:idx val="5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7-8210-496C-878D-DC0BECEE47E4}"/>
              </c:ext>
            </c:extLst>
          </c:dPt>
          <c:dPt>
            <c:idx val="5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9-8210-496C-878D-DC0BECEE47E4}"/>
              </c:ext>
            </c:extLst>
          </c:dPt>
          <c:dPt>
            <c:idx val="5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B-8210-496C-878D-DC0BECEE47E4}"/>
              </c:ext>
            </c:extLst>
          </c:dPt>
          <c:dPt>
            <c:idx val="5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D-8210-496C-878D-DC0BECEE47E4}"/>
              </c:ext>
            </c:extLst>
          </c:dPt>
          <c:dPt>
            <c:idx val="5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8F-8210-496C-878D-DC0BECEE47E4}"/>
              </c:ext>
            </c:extLst>
          </c:dPt>
          <c:dPt>
            <c:idx val="5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1-8210-496C-878D-DC0BECEE47E4}"/>
              </c:ext>
            </c:extLst>
          </c:dPt>
          <c:dPt>
            <c:idx val="5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3-8210-496C-878D-DC0BECEE47E4}"/>
              </c:ext>
            </c:extLst>
          </c:dPt>
          <c:dPt>
            <c:idx val="5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5-8210-496C-878D-DC0BECEE47E4}"/>
              </c:ext>
            </c:extLst>
          </c:dPt>
          <c:dPt>
            <c:idx val="5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7-8210-496C-878D-DC0BECEE47E4}"/>
              </c:ext>
            </c:extLst>
          </c:dPt>
          <c:dPt>
            <c:idx val="5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9-8210-496C-878D-DC0BECEE47E4}"/>
              </c:ext>
            </c:extLst>
          </c:dPt>
          <c:dPt>
            <c:idx val="5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B-8210-496C-878D-DC0BECEE47E4}"/>
              </c:ext>
            </c:extLst>
          </c:dPt>
          <c:dPt>
            <c:idx val="5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D-8210-496C-878D-DC0BECEE47E4}"/>
              </c:ext>
            </c:extLst>
          </c:dPt>
          <c:dPt>
            <c:idx val="5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9F-8210-496C-878D-DC0BECEE47E4}"/>
              </c:ext>
            </c:extLst>
          </c:dPt>
          <c:dPt>
            <c:idx val="5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1-8210-496C-878D-DC0BECEE47E4}"/>
              </c:ext>
            </c:extLst>
          </c:dPt>
          <c:dPt>
            <c:idx val="5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3-8210-496C-878D-DC0BECEE47E4}"/>
              </c:ext>
            </c:extLst>
          </c:dPt>
          <c:dPt>
            <c:idx val="5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5-8210-496C-878D-DC0BECEE47E4}"/>
              </c:ext>
            </c:extLst>
          </c:dPt>
          <c:dPt>
            <c:idx val="5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7-8210-496C-878D-DC0BECEE47E4}"/>
              </c:ext>
            </c:extLst>
          </c:dPt>
          <c:dPt>
            <c:idx val="5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9-8210-496C-878D-DC0BECEE47E4}"/>
              </c:ext>
            </c:extLst>
          </c:dPt>
          <c:dPt>
            <c:idx val="5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B-8210-496C-878D-DC0BECEE47E4}"/>
              </c:ext>
            </c:extLst>
          </c:dPt>
          <c:dPt>
            <c:idx val="5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D-8210-496C-878D-DC0BECEE47E4}"/>
              </c:ext>
            </c:extLst>
          </c:dPt>
          <c:dPt>
            <c:idx val="5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AF-8210-496C-878D-DC0BECEE47E4}"/>
              </c:ext>
            </c:extLst>
          </c:dPt>
          <c:dPt>
            <c:idx val="6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1-8210-496C-878D-DC0BECEE47E4}"/>
              </c:ext>
            </c:extLst>
          </c:dPt>
          <c:dPt>
            <c:idx val="6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3-8210-496C-878D-DC0BECEE47E4}"/>
              </c:ext>
            </c:extLst>
          </c:dPt>
          <c:dPt>
            <c:idx val="6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5-8210-496C-878D-DC0BECEE47E4}"/>
              </c:ext>
            </c:extLst>
          </c:dPt>
          <c:dPt>
            <c:idx val="6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7-8210-496C-878D-DC0BECEE47E4}"/>
              </c:ext>
            </c:extLst>
          </c:dPt>
          <c:dPt>
            <c:idx val="6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9-8210-496C-878D-DC0BECEE47E4}"/>
              </c:ext>
            </c:extLst>
          </c:dPt>
          <c:dPt>
            <c:idx val="6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B-8210-496C-878D-DC0BECEE47E4}"/>
              </c:ext>
            </c:extLst>
          </c:dPt>
          <c:dPt>
            <c:idx val="6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D-8210-496C-878D-DC0BECEE47E4}"/>
              </c:ext>
            </c:extLst>
          </c:dPt>
          <c:dPt>
            <c:idx val="6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BF-8210-496C-878D-DC0BECEE47E4}"/>
              </c:ext>
            </c:extLst>
          </c:dPt>
          <c:dPt>
            <c:idx val="6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1-8210-496C-878D-DC0BECEE47E4}"/>
              </c:ext>
            </c:extLst>
          </c:dPt>
          <c:dPt>
            <c:idx val="6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3-8210-496C-878D-DC0BECEE47E4}"/>
              </c:ext>
            </c:extLst>
          </c:dPt>
          <c:dPt>
            <c:idx val="6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5-8210-496C-878D-DC0BECEE47E4}"/>
              </c:ext>
            </c:extLst>
          </c:dPt>
          <c:dPt>
            <c:idx val="6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7-8210-496C-878D-DC0BECEE47E4}"/>
              </c:ext>
            </c:extLst>
          </c:dPt>
          <c:dPt>
            <c:idx val="6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9-8210-496C-878D-DC0BECEE47E4}"/>
              </c:ext>
            </c:extLst>
          </c:dPt>
          <c:dPt>
            <c:idx val="6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B-8210-496C-878D-DC0BECEE47E4}"/>
              </c:ext>
            </c:extLst>
          </c:dPt>
          <c:dPt>
            <c:idx val="6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D-8210-496C-878D-DC0BECEE47E4}"/>
              </c:ext>
            </c:extLst>
          </c:dPt>
          <c:dPt>
            <c:idx val="6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CF-8210-496C-878D-DC0BECEE47E4}"/>
              </c:ext>
            </c:extLst>
          </c:dPt>
          <c:dPt>
            <c:idx val="6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1-8210-496C-878D-DC0BECEE47E4}"/>
              </c:ext>
            </c:extLst>
          </c:dPt>
          <c:dPt>
            <c:idx val="6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3-8210-496C-878D-DC0BECEE47E4}"/>
              </c:ext>
            </c:extLst>
          </c:dPt>
          <c:dPt>
            <c:idx val="6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5-8210-496C-878D-DC0BECEE47E4}"/>
              </c:ext>
            </c:extLst>
          </c:dPt>
          <c:dPt>
            <c:idx val="6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7-8210-496C-878D-DC0BECEE47E4}"/>
              </c:ext>
            </c:extLst>
          </c:dPt>
          <c:dPt>
            <c:idx val="6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9-8210-496C-878D-DC0BECEE47E4}"/>
              </c:ext>
            </c:extLst>
          </c:dPt>
          <c:dPt>
            <c:idx val="6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B-8210-496C-878D-DC0BECEE47E4}"/>
              </c:ext>
            </c:extLst>
          </c:dPt>
          <c:dPt>
            <c:idx val="6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D-8210-496C-878D-DC0BECEE47E4}"/>
              </c:ext>
            </c:extLst>
          </c:dPt>
          <c:dPt>
            <c:idx val="6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DF-8210-496C-878D-DC0BECEE47E4}"/>
              </c:ext>
            </c:extLst>
          </c:dPt>
          <c:dPt>
            <c:idx val="6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1-8210-496C-878D-DC0BECEE47E4}"/>
              </c:ext>
            </c:extLst>
          </c:dPt>
          <c:dPt>
            <c:idx val="6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3-8210-496C-878D-DC0BECEE47E4}"/>
              </c:ext>
            </c:extLst>
          </c:dPt>
          <c:dPt>
            <c:idx val="6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5-8210-496C-878D-DC0BECEE47E4}"/>
              </c:ext>
            </c:extLst>
          </c:dPt>
          <c:dPt>
            <c:idx val="6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7-8210-496C-878D-DC0BECEE47E4}"/>
              </c:ext>
            </c:extLst>
          </c:dPt>
          <c:dPt>
            <c:idx val="6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9-8210-496C-878D-DC0BECEE47E4}"/>
              </c:ext>
            </c:extLst>
          </c:dPt>
          <c:dPt>
            <c:idx val="6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B-8210-496C-878D-DC0BECEE47E4}"/>
              </c:ext>
            </c:extLst>
          </c:dPt>
          <c:dPt>
            <c:idx val="6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D-8210-496C-878D-DC0BECEE47E4}"/>
              </c:ext>
            </c:extLst>
          </c:dPt>
          <c:dPt>
            <c:idx val="6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EF-8210-496C-878D-DC0BECEE47E4}"/>
              </c:ext>
            </c:extLst>
          </c:dPt>
          <c:dPt>
            <c:idx val="6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1-8210-496C-878D-DC0BECEE47E4}"/>
              </c:ext>
            </c:extLst>
          </c:dPt>
          <c:dPt>
            <c:idx val="6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3-8210-496C-878D-DC0BECEE47E4}"/>
              </c:ext>
            </c:extLst>
          </c:dPt>
          <c:dPt>
            <c:idx val="6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5-8210-496C-878D-DC0BECEE47E4}"/>
              </c:ext>
            </c:extLst>
          </c:dPt>
          <c:dPt>
            <c:idx val="6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7-8210-496C-878D-DC0BECEE47E4}"/>
              </c:ext>
            </c:extLst>
          </c:dPt>
          <c:dPt>
            <c:idx val="6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9-8210-496C-878D-DC0BECEE47E4}"/>
              </c:ext>
            </c:extLst>
          </c:dPt>
          <c:dPt>
            <c:idx val="6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B-8210-496C-878D-DC0BECEE47E4}"/>
              </c:ext>
            </c:extLst>
          </c:dPt>
          <c:dPt>
            <c:idx val="6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D-8210-496C-878D-DC0BECEE47E4}"/>
              </c:ext>
            </c:extLst>
          </c:dPt>
          <c:dPt>
            <c:idx val="6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4FF-8210-496C-878D-DC0BECEE47E4}"/>
              </c:ext>
            </c:extLst>
          </c:dPt>
          <c:dPt>
            <c:idx val="6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1-8210-496C-878D-DC0BECEE47E4}"/>
              </c:ext>
            </c:extLst>
          </c:dPt>
          <c:dPt>
            <c:idx val="6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3-8210-496C-878D-DC0BECEE47E4}"/>
              </c:ext>
            </c:extLst>
          </c:dPt>
          <c:dPt>
            <c:idx val="6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5-8210-496C-878D-DC0BECEE47E4}"/>
              </c:ext>
            </c:extLst>
          </c:dPt>
          <c:dPt>
            <c:idx val="6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7-8210-496C-878D-DC0BECEE47E4}"/>
              </c:ext>
            </c:extLst>
          </c:dPt>
          <c:dPt>
            <c:idx val="6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9-8210-496C-878D-DC0BECEE47E4}"/>
              </c:ext>
            </c:extLst>
          </c:dPt>
          <c:dPt>
            <c:idx val="6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B-8210-496C-878D-DC0BECEE47E4}"/>
              </c:ext>
            </c:extLst>
          </c:dPt>
          <c:dPt>
            <c:idx val="6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D-8210-496C-878D-DC0BECEE47E4}"/>
              </c:ext>
            </c:extLst>
          </c:dPt>
          <c:dPt>
            <c:idx val="6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0F-8210-496C-878D-DC0BECEE47E4}"/>
              </c:ext>
            </c:extLst>
          </c:dPt>
          <c:dPt>
            <c:idx val="6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1-8210-496C-878D-DC0BECEE47E4}"/>
              </c:ext>
            </c:extLst>
          </c:dPt>
          <c:dPt>
            <c:idx val="6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3-8210-496C-878D-DC0BECEE47E4}"/>
              </c:ext>
            </c:extLst>
          </c:dPt>
          <c:dPt>
            <c:idx val="6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5-8210-496C-878D-DC0BECEE47E4}"/>
              </c:ext>
            </c:extLst>
          </c:dPt>
          <c:dPt>
            <c:idx val="6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7-8210-496C-878D-DC0BECEE47E4}"/>
              </c:ext>
            </c:extLst>
          </c:dPt>
          <c:dPt>
            <c:idx val="6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9-8210-496C-878D-DC0BECEE47E4}"/>
              </c:ext>
            </c:extLst>
          </c:dPt>
          <c:dPt>
            <c:idx val="6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B-8210-496C-878D-DC0BECEE47E4}"/>
              </c:ext>
            </c:extLst>
          </c:dPt>
          <c:dPt>
            <c:idx val="6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D-8210-496C-878D-DC0BECEE47E4}"/>
              </c:ext>
            </c:extLst>
          </c:dPt>
          <c:dPt>
            <c:idx val="6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1F-8210-496C-878D-DC0BECEE47E4}"/>
              </c:ext>
            </c:extLst>
          </c:dPt>
          <c:dPt>
            <c:idx val="6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1-8210-496C-878D-DC0BECEE47E4}"/>
              </c:ext>
            </c:extLst>
          </c:dPt>
          <c:dPt>
            <c:idx val="6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3-8210-496C-878D-DC0BECEE47E4}"/>
              </c:ext>
            </c:extLst>
          </c:dPt>
          <c:dPt>
            <c:idx val="6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5-8210-496C-878D-DC0BECEE47E4}"/>
              </c:ext>
            </c:extLst>
          </c:dPt>
          <c:dPt>
            <c:idx val="6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7-8210-496C-878D-DC0BECEE47E4}"/>
              </c:ext>
            </c:extLst>
          </c:dPt>
          <c:dPt>
            <c:idx val="6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9-8210-496C-878D-DC0BECEE47E4}"/>
              </c:ext>
            </c:extLst>
          </c:dPt>
          <c:dPt>
            <c:idx val="6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B-8210-496C-878D-DC0BECEE47E4}"/>
              </c:ext>
            </c:extLst>
          </c:dPt>
          <c:dPt>
            <c:idx val="6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D-8210-496C-878D-DC0BECEE47E4}"/>
              </c:ext>
            </c:extLst>
          </c:dPt>
          <c:dPt>
            <c:idx val="6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2F-8210-496C-878D-DC0BECEE47E4}"/>
              </c:ext>
            </c:extLst>
          </c:dPt>
          <c:dPt>
            <c:idx val="6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1-8210-496C-878D-DC0BECEE47E4}"/>
              </c:ext>
            </c:extLst>
          </c:dPt>
          <c:dPt>
            <c:idx val="6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3-8210-496C-878D-DC0BECEE47E4}"/>
              </c:ext>
            </c:extLst>
          </c:dPt>
          <c:dPt>
            <c:idx val="6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5-8210-496C-878D-DC0BECEE47E4}"/>
              </c:ext>
            </c:extLst>
          </c:dPt>
          <c:dPt>
            <c:idx val="6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7-8210-496C-878D-DC0BECEE47E4}"/>
              </c:ext>
            </c:extLst>
          </c:dPt>
          <c:dPt>
            <c:idx val="6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9-8210-496C-878D-DC0BECEE47E4}"/>
              </c:ext>
            </c:extLst>
          </c:dPt>
          <c:dPt>
            <c:idx val="6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B-8210-496C-878D-DC0BECEE47E4}"/>
              </c:ext>
            </c:extLst>
          </c:dPt>
          <c:dPt>
            <c:idx val="6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D-8210-496C-878D-DC0BECEE47E4}"/>
              </c:ext>
            </c:extLst>
          </c:dPt>
          <c:dPt>
            <c:idx val="6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3F-8210-496C-878D-DC0BECEE47E4}"/>
              </c:ext>
            </c:extLst>
          </c:dPt>
          <c:dPt>
            <c:idx val="6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1-8210-496C-878D-DC0BECEE47E4}"/>
              </c:ext>
            </c:extLst>
          </c:dPt>
          <c:dPt>
            <c:idx val="6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3-8210-496C-878D-DC0BECEE47E4}"/>
              </c:ext>
            </c:extLst>
          </c:dPt>
          <c:dPt>
            <c:idx val="6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5-8210-496C-878D-DC0BECEE47E4}"/>
              </c:ext>
            </c:extLst>
          </c:dPt>
          <c:dPt>
            <c:idx val="6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7-8210-496C-878D-DC0BECEE47E4}"/>
              </c:ext>
            </c:extLst>
          </c:dPt>
          <c:dPt>
            <c:idx val="6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9-8210-496C-878D-DC0BECEE47E4}"/>
              </c:ext>
            </c:extLst>
          </c:dPt>
          <c:dPt>
            <c:idx val="6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B-8210-496C-878D-DC0BECEE47E4}"/>
              </c:ext>
            </c:extLst>
          </c:dPt>
          <c:dPt>
            <c:idx val="6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D-8210-496C-878D-DC0BECEE47E4}"/>
              </c:ext>
            </c:extLst>
          </c:dPt>
          <c:dPt>
            <c:idx val="6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4F-8210-496C-878D-DC0BECEE47E4}"/>
              </c:ext>
            </c:extLst>
          </c:dPt>
          <c:dPt>
            <c:idx val="6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1-8210-496C-878D-DC0BECEE47E4}"/>
              </c:ext>
            </c:extLst>
          </c:dPt>
          <c:dPt>
            <c:idx val="6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3-8210-496C-878D-DC0BECEE47E4}"/>
              </c:ext>
            </c:extLst>
          </c:dPt>
          <c:dPt>
            <c:idx val="6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5-8210-496C-878D-DC0BECEE47E4}"/>
              </c:ext>
            </c:extLst>
          </c:dPt>
          <c:dPt>
            <c:idx val="6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7-8210-496C-878D-DC0BECEE47E4}"/>
              </c:ext>
            </c:extLst>
          </c:dPt>
          <c:dPt>
            <c:idx val="6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9-8210-496C-878D-DC0BECEE47E4}"/>
              </c:ext>
            </c:extLst>
          </c:dPt>
          <c:dPt>
            <c:idx val="6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B-8210-496C-878D-DC0BECEE47E4}"/>
              </c:ext>
            </c:extLst>
          </c:dPt>
          <c:dPt>
            <c:idx val="6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D-8210-496C-878D-DC0BECEE47E4}"/>
              </c:ext>
            </c:extLst>
          </c:dPt>
          <c:dPt>
            <c:idx val="6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5F-8210-496C-878D-DC0BECEE47E4}"/>
              </c:ext>
            </c:extLst>
          </c:dPt>
          <c:dPt>
            <c:idx val="6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1-8210-496C-878D-DC0BECEE47E4}"/>
              </c:ext>
            </c:extLst>
          </c:dPt>
          <c:dPt>
            <c:idx val="6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3-8210-496C-878D-DC0BECEE47E4}"/>
              </c:ext>
            </c:extLst>
          </c:dPt>
          <c:dPt>
            <c:idx val="6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5-8210-496C-878D-DC0BECEE47E4}"/>
              </c:ext>
            </c:extLst>
          </c:dPt>
          <c:dPt>
            <c:idx val="6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7-8210-496C-878D-DC0BECEE47E4}"/>
              </c:ext>
            </c:extLst>
          </c:dPt>
          <c:dPt>
            <c:idx val="6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9-8210-496C-878D-DC0BECEE47E4}"/>
              </c:ext>
            </c:extLst>
          </c:dPt>
          <c:dPt>
            <c:idx val="6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B-8210-496C-878D-DC0BECEE47E4}"/>
              </c:ext>
            </c:extLst>
          </c:dPt>
          <c:dPt>
            <c:idx val="6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D-8210-496C-878D-DC0BECEE47E4}"/>
              </c:ext>
            </c:extLst>
          </c:dPt>
          <c:dPt>
            <c:idx val="6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6F-8210-496C-878D-DC0BECEE47E4}"/>
              </c:ext>
            </c:extLst>
          </c:dPt>
          <c:dPt>
            <c:idx val="6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1-8210-496C-878D-DC0BECEE47E4}"/>
              </c:ext>
            </c:extLst>
          </c:dPt>
          <c:dPt>
            <c:idx val="6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3-8210-496C-878D-DC0BECEE47E4}"/>
              </c:ext>
            </c:extLst>
          </c:dPt>
          <c:dPt>
            <c:idx val="6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5-8210-496C-878D-DC0BECEE47E4}"/>
              </c:ext>
            </c:extLst>
          </c:dPt>
          <c:dPt>
            <c:idx val="6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7-8210-496C-878D-DC0BECEE47E4}"/>
              </c:ext>
            </c:extLst>
          </c:dPt>
          <c:dPt>
            <c:idx val="7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9-8210-496C-878D-DC0BECEE47E4}"/>
              </c:ext>
            </c:extLst>
          </c:dPt>
          <c:dPt>
            <c:idx val="7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B-8210-496C-878D-DC0BECEE47E4}"/>
              </c:ext>
            </c:extLst>
          </c:dPt>
          <c:dPt>
            <c:idx val="7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D-8210-496C-878D-DC0BECEE47E4}"/>
              </c:ext>
            </c:extLst>
          </c:dPt>
          <c:dPt>
            <c:idx val="7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7F-8210-496C-878D-DC0BECEE47E4}"/>
              </c:ext>
            </c:extLst>
          </c:dPt>
          <c:dPt>
            <c:idx val="7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1-8210-496C-878D-DC0BECEE47E4}"/>
              </c:ext>
            </c:extLst>
          </c:dPt>
          <c:dPt>
            <c:idx val="7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3-8210-496C-878D-DC0BECEE47E4}"/>
              </c:ext>
            </c:extLst>
          </c:dPt>
          <c:dPt>
            <c:idx val="7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5-8210-496C-878D-DC0BECEE47E4}"/>
              </c:ext>
            </c:extLst>
          </c:dPt>
          <c:dPt>
            <c:idx val="7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7-8210-496C-878D-DC0BECEE47E4}"/>
              </c:ext>
            </c:extLst>
          </c:dPt>
          <c:dPt>
            <c:idx val="7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9-8210-496C-878D-DC0BECEE47E4}"/>
              </c:ext>
            </c:extLst>
          </c:dPt>
          <c:dPt>
            <c:idx val="7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B-8210-496C-878D-DC0BECEE47E4}"/>
              </c:ext>
            </c:extLst>
          </c:dPt>
          <c:dPt>
            <c:idx val="7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D-8210-496C-878D-DC0BECEE47E4}"/>
              </c:ext>
            </c:extLst>
          </c:dPt>
          <c:dPt>
            <c:idx val="7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8F-8210-496C-878D-DC0BECEE47E4}"/>
              </c:ext>
            </c:extLst>
          </c:dPt>
          <c:dPt>
            <c:idx val="7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1-8210-496C-878D-DC0BECEE47E4}"/>
              </c:ext>
            </c:extLst>
          </c:dPt>
          <c:dPt>
            <c:idx val="7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3-8210-496C-878D-DC0BECEE47E4}"/>
              </c:ext>
            </c:extLst>
          </c:dPt>
          <c:dPt>
            <c:idx val="7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5-8210-496C-878D-DC0BECEE47E4}"/>
              </c:ext>
            </c:extLst>
          </c:dPt>
          <c:dPt>
            <c:idx val="7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7-8210-496C-878D-DC0BECEE47E4}"/>
              </c:ext>
            </c:extLst>
          </c:dPt>
          <c:dPt>
            <c:idx val="7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9-8210-496C-878D-DC0BECEE47E4}"/>
              </c:ext>
            </c:extLst>
          </c:dPt>
          <c:dPt>
            <c:idx val="7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B-8210-496C-878D-DC0BECEE47E4}"/>
              </c:ext>
            </c:extLst>
          </c:dPt>
          <c:dPt>
            <c:idx val="7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D-8210-496C-878D-DC0BECEE47E4}"/>
              </c:ext>
            </c:extLst>
          </c:dPt>
          <c:dPt>
            <c:idx val="7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9F-8210-496C-878D-DC0BECEE47E4}"/>
              </c:ext>
            </c:extLst>
          </c:dPt>
          <c:dPt>
            <c:idx val="7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1-8210-496C-878D-DC0BECEE47E4}"/>
              </c:ext>
            </c:extLst>
          </c:dPt>
          <c:dPt>
            <c:idx val="7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3-8210-496C-878D-DC0BECEE47E4}"/>
              </c:ext>
            </c:extLst>
          </c:dPt>
          <c:dPt>
            <c:idx val="7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5-8210-496C-878D-DC0BECEE47E4}"/>
              </c:ext>
            </c:extLst>
          </c:dPt>
          <c:dPt>
            <c:idx val="7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7-8210-496C-878D-DC0BECEE47E4}"/>
              </c:ext>
            </c:extLst>
          </c:dPt>
          <c:dPt>
            <c:idx val="7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9-8210-496C-878D-DC0BECEE47E4}"/>
              </c:ext>
            </c:extLst>
          </c:dPt>
          <c:dPt>
            <c:idx val="7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B-8210-496C-878D-DC0BECEE47E4}"/>
              </c:ext>
            </c:extLst>
          </c:dPt>
          <c:dPt>
            <c:idx val="7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D-8210-496C-878D-DC0BECEE47E4}"/>
              </c:ext>
            </c:extLst>
          </c:dPt>
          <c:dPt>
            <c:idx val="7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AF-8210-496C-878D-DC0BECEE47E4}"/>
              </c:ext>
            </c:extLst>
          </c:dPt>
          <c:dPt>
            <c:idx val="7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1-8210-496C-878D-DC0BECEE47E4}"/>
              </c:ext>
            </c:extLst>
          </c:dPt>
          <c:dPt>
            <c:idx val="7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3-8210-496C-878D-DC0BECEE47E4}"/>
              </c:ext>
            </c:extLst>
          </c:dPt>
          <c:dPt>
            <c:idx val="7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5-8210-496C-878D-DC0BECEE47E4}"/>
              </c:ext>
            </c:extLst>
          </c:dPt>
          <c:dPt>
            <c:idx val="7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7-8210-496C-878D-DC0BECEE47E4}"/>
              </c:ext>
            </c:extLst>
          </c:dPt>
          <c:dPt>
            <c:idx val="7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9-8210-496C-878D-DC0BECEE47E4}"/>
              </c:ext>
            </c:extLst>
          </c:dPt>
          <c:dPt>
            <c:idx val="7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B-8210-496C-878D-DC0BECEE47E4}"/>
              </c:ext>
            </c:extLst>
          </c:dPt>
          <c:dPt>
            <c:idx val="7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D-8210-496C-878D-DC0BECEE47E4}"/>
              </c:ext>
            </c:extLst>
          </c:dPt>
          <c:dPt>
            <c:idx val="7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BF-8210-496C-878D-DC0BECEE47E4}"/>
              </c:ext>
            </c:extLst>
          </c:dPt>
          <c:dPt>
            <c:idx val="7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1-8210-496C-878D-DC0BECEE47E4}"/>
              </c:ext>
            </c:extLst>
          </c:dPt>
          <c:dPt>
            <c:idx val="7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3-8210-496C-878D-DC0BECEE47E4}"/>
              </c:ext>
            </c:extLst>
          </c:dPt>
          <c:dPt>
            <c:idx val="7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5-8210-496C-878D-DC0BECEE47E4}"/>
              </c:ext>
            </c:extLst>
          </c:dPt>
          <c:dPt>
            <c:idx val="7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7-8210-496C-878D-DC0BECEE47E4}"/>
              </c:ext>
            </c:extLst>
          </c:dPt>
          <c:dPt>
            <c:idx val="7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9-8210-496C-878D-DC0BECEE47E4}"/>
              </c:ext>
            </c:extLst>
          </c:dPt>
          <c:dPt>
            <c:idx val="7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B-8210-496C-878D-DC0BECEE47E4}"/>
              </c:ext>
            </c:extLst>
          </c:dPt>
          <c:dPt>
            <c:idx val="7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D-8210-496C-878D-DC0BECEE47E4}"/>
              </c:ext>
            </c:extLst>
          </c:dPt>
          <c:dPt>
            <c:idx val="7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CF-8210-496C-878D-DC0BECEE47E4}"/>
              </c:ext>
            </c:extLst>
          </c:dPt>
          <c:dPt>
            <c:idx val="7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1-8210-496C-878D-DC0BECEE47E4}"/>
              </c:ext>
            </c:extLst>
          </c:dPt>
          <c:dPt>
            <c:idx val="7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3-8210-496C-878D-DC0BECEE47E4}"/>
              </c:ext>
            </c:extLst>
          </c:dPt>
          <c:dPt>
            <c:idx val="7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5-8210-496C-878D-DC0BECEE47E4}"/>
              </c:ext>
            </c:extLst>
          </c:dPt>
          <c:dPt>
            <c:idx val="7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7-8210-496C-878D-DC0BECEE47E4}"/>
              </c:ext>
            </c:extLst>
          </c:dPt>
          <c:dPt>
            <c:idx val="7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9-8210-496C-878D-DC0BECEE47E4}"/>
              </c:ext>
            </c:extLst>
          </c:dPt>
          <c:dPt>
            <c:idx val="7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B-8210-496C-878D-DC0BECEE47E4}"/>
              </c:ext>
            </c:extLst>
          </c:dPt>
          <c:dPt>
            <c:idx val="7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D-8210-496C-878D-DC0BECEE47E4}"/>
              </c:ext>
            </c:extLst>
          </c:dPt>
          <c:dPt>
            <c:idx val="7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DF-8210-496C-878D-DC0BECEE47E4}"/>
              </c:ext>
            </c:extLst>
          </c:dPt>
          <c:dPt>
            <c:idx val="7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1-8210-496C-878D-DC0BECEE47E4}"/>
              </c:ext>
            </c:extLst>
          </c:dPt>
          <c:dPt>
            <c:idx val="7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3-8210-496C-878D-DC0BECEE47E4}"/>
              </c:ext>
            </c:extLst>
          </c:dPt>
          <c:dPt>
            <c:idx val="7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5-8210-496C-878D-DC0BECEE47E4}"/>
              </c:ext>
            </c:extLst>
          </c:dPt>
          <c:dPt>
            <c:idx val="7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7-8210-496C-878D-DC0BECEE47E4}"/>
              </c:ext>
            </c:extLst>
          </c:dPt>
          <c:dPt>
            <c:idx val="7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9-8210-496C-878D-DC0BECEE47E4}"/>
              </c:ext>
            </c:extLst>
          </c:dPt>
          <c:dPt>
            <c:idx val="7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B-8210-496C-878D-DC0BECEE47E4}"/>
              </c:ext>
            </c:extLst>
          </c:dPt>
          <c:dPt>
            <c:idx val="7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D-8210-496C-878D-DC0BECEE47E4}"/>
              </c:ext>
            </c:extLst>
          </c:dPt>
          <c:dPt>
            <c:idx val="7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EF-8210-496C-878D-DC0BECEE47E4}"/>
              </c:ext>
            </c:extLst>
          </c:dPt>
          <c:dPt>
            <c:idx val="7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1-8210-496C-878D-DC0BECEE47E4}"/>
              </c:ext>
            </c:extLst>
          </c:dPt>
          <c:dPt>
            <c:idx val="7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3-8210-496C-878D-DC0BECEE47E4}"/>
              </c:ext>
            </c:extLst>
          </c:dPt>
          <c:dPt>
            <c:idx val="7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5-8210-496C-878D-DC0BECEE47E4}"/>
              </c:ext>
            </c:extLst>
          </c:dPt>
          <c:dPt>
            <c:idx val="7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7-8210-496C-878D-DC0BECEE47E4}"/>
              </c:ext>
            </c:extLst>
          </c:dPt>
          <c:dPt>
            <c:idx val="7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9-8210-496C-878D-DC0BECEE47E4}"/>
              </c:ext>
            </c:extLst>
          </c:dPt>
          <c:dPt>
            <c:idx val="7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B-8210-496C-878D-DC0BECEE47E4}"/>
              </c:ext>
            </c:extLst>
          </c:dPt>
          <c:dPt>
            <c:idx val="7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D-8210-496C-878D-DC0BECEE47E4}"/>
              </c:ext>
            </c:extLst>
          </c:dPt>
          <c:dPt>
            <c:idx val="7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5FF-8210-496C-878D-DC0BECEE47E4}"/>
              </c:ext>
            </c:extLst>
          </c:dPt>
          <c:dPt>
            <c:idx val="7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1-8210-496C-878D-DC0BECEE47E4}"/>
              </c:ext>
            </c:extLst>
          </c:dPt>
          <c:dPt>
            <c:idx val="7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3-8210-496C-878D-DC0BECEE47E4}"/>
              </c:ext>
            </c:extLst>
          </c:dPt>
          <c:dPt>
            <c:idx val="7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5-8210-496C-878D-DC0BECEE47E4}"/>
              </c:ext>
            </c:extLst>
          </c:dPt>
          <c:dPt>
            <c:idx val="7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7-8210-496C-878D-DC0BECEE47E4}"/>
              </c:ext>
            </c:extLst>
          </c:dPt>
          <c:dPt>
            <c:idx val="7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9-8210-496C-878D-DC0BECEE47E4}"/>
              </c:ext>
            </c:extLst>
          </c:dPt>
          <c:dPt>
            <c:idx val="7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B-8210-496C-878D-DC0BECEE47E4}"/>
              </c:ext>
            </c:extLst>
          </c:dPt>
          <c:dPt>
            <c:idx val="7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D-8210-496C-878D-DC0BECEE47E4}"/>
              </c:ext>
            </c:extLst>
          </c:dPt>
          <c:dPt>
            <c:idx val="7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0F-8210-496C-878D-DC0BECEE47E4}"/>
              </c:ext>
            </c:extLst>
          </c:dPt>
          <c:dPt>
            <c:idx val="7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1-8210-496C-878D-DC0BECEE47E4}"/>
              </c:ext>
            </c:extLst>
          </c:dPt>
          <c:dPt>
            <c:idx val="7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3-8210-496C-878D-DC0BECEE47E4}"/>
              </c:ext>
            </c:extLst>
          </c:dPt>
          <c:dPt>
            <c:idx val="7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5-8210-496C-878D-DC0BECEE47E4}"/>
              </c:ext>
            </c:extLst>
          </c:dPt>
          <c:dPt>
            <c:idx val="7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7-8210-496C-878D-DC0BECEE47E4}"/>
              </c:ext>
            </c:extLst>
          </c:dPt>
          <c:dPt>
            <c:idx val="7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9-8210-496C-878D-DC0BECEE47E4}"/>
              </c:ext>
            </c:extLst>
          </c:dPt>
          <c:dPt>
            <c:idx val="7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B-8210-496C-878D-DC0BECEE47E4}"/>
              </c:ext>
            </c:extLst>
          </c:dPt>
          <c:dPt>
            <c:idx val="7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D-8210-496C-878D-DC0BECEE47E4}"/>
              </c:ext>
            </c:extLst>
          </c:dPt>
          <c:dPt>
            <c:idx val="7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1F-8210-496C-878D-DC0BECEE47E4}"/>
              </c:ext>
            </c:extLst>
          </c:dPt>
          <c:dPt>
            <c:idx val="7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1-8210-496C-878D-DC0BECEE47E4}"/>
              </c:ext>
            </c:extLst>
          </c:dPt>
          <c:dPt>
            <c:idx val="7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3-8210-496C-878D-DC0BECEE47E4}"/>
              </c:ext>
            </c:extLst>
          </c:dPt>
          <c:dPt>
            <c:idx val="7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5-8210-496C-878D-DC0BECEE47E4}"/>
              </c:ext>
            </c:extLst>
          </c:dPt>
          <c:dPt>
            <c:idx val="7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7-8210-496C-878D-DC0BECEE47E4}"/>
              </c:ext>
            </c:extLst>
          </c:dPt>
          <c:dPt>
            <c:idx val="7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9-8210-496C-878D-DC0BECEE47E4}"/>
              </c:ext>
            </c:extLst>
          </c:dPt>
          <c:dPt>
            <c:idx val="7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B-8210-496C-878D-DC0BECEE47E4}"/>
              </c:ext>
            </c:extLst>
          </c:dPt>
          <c:dPt>
            <c:idx val="7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D-8210-496C-878D-DC0BECEE47E4}"/>
              </c:ext>
            </c:extLst>
          </c:dPt>
          <c:dPt>
            <c:idx val="7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2F-8210-496C-878D-DC0BECEE47E4}"/>
              </c:ext>
            </c:extLst>
          </c:dPt>
          <c:dPt>
            <c:idx val="7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1-8210-496C-878D-DC0BECEE47E4}"/>
              </c:ext>
            </c:extLst>
          </c:dPt>
          <c:dPt>
            <c:idx val="7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3-8210-496C-878D-DC0BECEE47E4}"/>
              </c:ext>
            </c:extLst>
          </c:dPt>
          <c:dPt>
            <c:idx val="7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5-8210-496C-878D-DC0BECEE47E4}"/>
              </c:ext>
            </c:extLst>
          </c:dPt>
          <c:dPt>
            <c:idx val="7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7-8210-496C-878D-DC0BECEE47E4}"/>
              </c:ext>
            </c:extLst>
          </c:dPt>
          <c:dPt>
            <c:idx val="7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9-8210-496C-878D-DC0BECEE47E4}"/>
              </c:ext>
            </c:extLst>
          </c:dPt>
          <c:dPt>
            <c:idx val="7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B-8210-496C-878D-DC0BECEE47E4}"/>
              </c:ext>
            </c:extLst>
          </c:dPt>
          <c:dPt>
            <c:idx val="7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D-8210-496C-878D-DC0BECEE47E4}"/>
              </c:ext>
            </c:extLst>
          </c:dPt>
          <c:dPt>
            <c:idx val="7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3F-8210-496C-878D-DC0BECEE47E4}"/>
              </c:ext>
            </c:extLst>
          </c:dPt>
          <c:dPt>
            <c:idx val="8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1-8210-496C-878D-DC0BECEE47E4}"/>
              </c:ext>
            </c:extLst>
          </c:dPt>
          <c:dPt>
            <c:idx val="8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3-8210-496C-878D-DC0BECEE47E4}"/>
              </c:ext>
            </c:extLst>
          </c:dPt>
          <c:dPt>
            <c:idx val="8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5-8210-496C-878D-DC0BECEE47E4}"/>
              </c:ext>
            </c:extLst>
          </c:dPt>
          <c:dPt>
            <c:idx val="8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7-8210-496C-878D-DC0BECEE47E4}"/>
              </c:ext>
            </c:extLst>
          </c:dPt>
          <c:dPt>
            <c:idx val="8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9-8210-496C-878D-DC0BECEE47E4}"/>
              </c:ext>
            </c:extLst>
          </c:dPt>
          <c:dPt>
            <c:idx val="8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B-8210-496C-878D-DC0BECEE47E4}"/>
              </c:ext>
            </c:extLst>
          </c:dPt>
          <c:dPt>
            <c:idx val="8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D-8210-496C-878D-DC0BECEE47E4}"/>
              </c:ext>
            </c:extLst>
          </c:dPt>
          <c:dPt>
            <c:idx val="8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4F-8210-496C-878D-DC0BECEE47E4}"/>
              </c:ext>
            </c:extLst>
          </c:dPt>
          <c:dPt>
            <c:idx val="8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1-8210-496C-878D-DC0BECEE47E4}"/>
              </c:ext>
            </c:extLst>
          </c:dPt>
          <c:dPt>
            <c:idx val="8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3-8210-496C-878D-DC0BECEE47E4}"/>
              </c:ext>
            </c:extLst>
          </c:dPt>
          <c:dPt>
            <c:idx val="8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5-8210-496C-878D-DC0BECEE47E4}"/>
              </c:ext>
            </c:extLst>
          </c:dPt>
          <c:dPt>
            <c:idx val="8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7-8210-496C-878D-DC0BECEE47E4}"/>
              </c:ext>
            </c:extLst>
          </c:dPt>
          <c:dPt>
            <c:idx val="8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9-8210-496C-878D-DC0BECEE47E4}"/>
              </c:ext>
            </c:extLst>
          </c:dPt>
          <c:dPt>
            <c:idx val="8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B-8210-496C-878D-DC0BECEE47E4}"/>
              </c:ext>
            </c:extLst>
          </c:dPt>
          <c:dPt>
            <c:idx val="8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D-8210-496C-878D-DC0BECEE47E4}"/>
              </c:ext>
            </c:extLst>
          </c:dPt>
          <c:dPt>
            <c:idx val="8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5F-8210-496C-878D-DC0BECEE47E4}"/>
              </c:ext>
            </c:extLst>
          </c:dPt>
          <c:dPt>
            <c:idx val="8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1-8210-496C-878D-DC0BECEE47E4}"/>
              </c:ext>
            </c:extLst>
          </c:dPt>
          <c:dPt>
            <c:idx val="8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3-8210-496C-878D-DC0BECEE47E4}"/>
              </c:ext>
            </c:extLst>
          </c:dPt>
          <c:dPt>
            <c:idx val="8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5-8210-496C-878D-DC0BECEE47E4}"/>
              </c:ext>
            </c:extLst>
          </c:dPt>
          <c:dPt>
            <c:idx val="8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7-8210-496C-878D-DC0BECEE47E4}"/>
              </c:ext>
            </c:extLst>
          </c:dPt>
          <c:dPt>
            <c:idx val="8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9-8210-496C-878D-DC0BECEE47E4}"/>
              </c:ext>
            </c:extLst>
          </c:dPt>
          <c:dPt>
            <c:idx val="8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B-8210-496C-878D-DC0BECEE47E4}"/>
              </c:ext>
            </c:extLst>
          </c:dPt>
          <c:dPt>
            <c:idx val="8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D-8210-496C-878D-DC0BECEE47E4}"/>
              </c:ext>
            </c:extLst>
          </c:dPt>
          <c:dPt>
            <c:idx val="8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6F-8210-496C-878D-DC0BECEE47E4}"/>
              </c:ext>
            </c:extLst>
          </c:dPt>
          <c:dPt>
            <c:idx val="8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1-8210-496C-878D-DC0BECEE47E4}"/>
              </c:ext>
            </c:extLst>
          </c:dPt>
          <c:dPt>
            <c:idx val="8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3-8210-496C-878D-DC0BECEE47E4}"/>
              </c:ext>
            </c:extLst>
          </c:dPt>
          <c:dPt>
            <c:idx val="8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5-8210-496C-878D-DC0BECEE47E4}"/>
              </c:ext>
            </c:extLst>
          </c:dPt>
          <c:dPt>
            <c:idx val="8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7-8210-496C-878D-DC0BECEE47E4}"/>
              </c:ext>
            </c:extLst>
          </c:dPt>
          <c:dPt>
            <c:idx val="8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9-8210-496C-878D-DC0BECEE47E4}"/>
              </c:ext>
            </c:extLst>
          </c:dPt>
          <c:dPt>
            <c:idx val="8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B-8210-496C-878D-DC0BECEE47E4}"/>
              </c:ext>
            </c:extLst>
          </c:dPt>
          <c:dPt>
            <c:idx val="8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D-8210-496C-878D-DC0BECEE47E4}"/>
              </c:ext>
            </c:extLst>
          </c:dPt>
          <c:dPt>
            <c:idx val="8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7F-8210-496C-878D-DC0BECEE47E4}"/>
              </c:ext>
            </c:extLst>
          </c:dPt>
          <c:dPt>
            <c:idx val="8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1-8210-496C-878D-DC0BECEE47E4}"/>
              </c:ext>
            </c:extLst>
          </c:dPt>
          <c:dPt>
            <c:idx val="8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3-8210-496C-878D-DC0BECEE47E4}"/>
              </c:ext>
            </c:extLst>
          </c:dPt>
          <c:dPt>
            <c:idx val="8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5-8210-496C-878D-DC0BECEE47E4}"/>
              </c:ext>
            </c:extLst>
          </c:dPt>
          <c:dPt>
            <c:idx val="8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7-8210-496C-878D-DC0BECEE47E4}"/>
              </c:ext>
            </c:extLst>
          </c:dPt>
          <c:dPt>
            <c:idx val="8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9-8210-496C-878D-DC0BECEE47E4}"/>
              </c:ext>
            </c:extLst>
          </c:dPt>
          <c:dPt>
            <c:idx val="8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B-8210-496C-878D-DC0BECEE47E4}"/>
              </c:ext>
            </c:extLst>
          </c:dPt>
          <c:dPt>
            <c:idx val="8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D-8210-496C-878D-DC0BECEE47E4}"/>
              </c:ext>
            </c:extLst>
          </c:dPt>
          <c:dPt>
            <c:idx val="8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8F-8210-496C-878D-DC0BECEE47E4}"/>
              </c:ext>
            </c:extLst>
          </c:dPt>
          <c:dPt>
            <c:idx val="8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1-8210-496C-878D-DC0BECEE47E4}"/>
              </c:ext>
            </c:extLst>
          </c:dPt>
          <c:dPt>
            <c:idx val="8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3-8210-496C-878D-DC0BECEE47E4}"/>
              </c:ext>
            </c:extLst>
          </c:dPt>
          <c:dPt>
            <c:idx val="8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5-8210-496C-878D-DC0BECEE47E4}"/>
              </c:ext>
            </c:extLst>
          </c:dPt>
          <c:dPt>
            <c:idx val="8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7-8210-496C-878D-DC0BECEE47E4}"/>
              </c:ext>
            </c:extLst>
          </c:dPt>
          <c:dPt>
            <c:idx val="8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9-8210-496C-878D-DC0BECEE47E4}"/>
              </c:ext>
            </c:extLst>
          </c:dPt>
          <c:dPt>
            <c:idx val="8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B-8210-496C-878D-DC0BECEE47E4}"/>
              </c:ext>
            </c:extLst>
          </c:dPt>
          <c:dPt>
            <c:idx val="8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D-8210-496C-878D-DC0BECEE47E4}"/>
              </c:ext>
            </c:extLst>
          </c:dPt>
          <c:dPt>
            <c:idx val="8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9F-8210-496C-878D-DC0BECEE47E4}"/>
              </c:ext>
            </c:extLst>
          </c:dPt>
          <c:dPt>
            <c:idx val="8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1-8210-496C-878D-DC0BECEE47E4}"/>
              </c:ext>
            </c:extLst>
          </c:dPt>
          <c:dPt>
            <c:idx val="8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3-8210-496C-878D-DC0BECEE47E4}"/>
              </c:ext>
            </c:extLst>
          </c:dPt>
          <c:dPt>
            <c:idx val="8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5-8210-496C-878D-DC0BECEE47E4}"/>
              </c:ext>
            </c:extLst>
          </c:dPt>
          <c:dPt>
            <c:idx val="8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7-8210-496C-878D-DC0BECEE47E4}"/>
              </c:ext>
            </c:extLst>
          </c:dPt>
          <c:dPt>
            <c:idx val="8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9-8210-496C-878D-DC0BECEE47E4}"/>
              </c:ext>
            </c:extLst>
          </c:dPt>
          <c:dPt>
            <c:idx val="8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B-8210-496C-878D-DC0BECEE47E4}"/>
              </c:ext>
            </c:extLst>
          </c:dPt>
          <c:dPt>
            <c:idx val="8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D-8210-496C-878D-DC0BECEE47E4}"/>
              </c:ext>
            </c:extLst>
          </c:dPt>
          <c:dPt>
            <c:idx val="8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AF-8210-496C-878D-DC0BECEE47E4}"/>
              </c:ext>
            </c:extLst>
          </c:dPt>
          <c:dPt>
            <c:idx val="8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1-8210-496C-878D-DC0BECEE47E4}"/>
              </c:ext>
            </c:extLst>
          </c:dPt>
          <c:dPt>
            <c:idx val="8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3-8210-496C-878D-DC0BECEE47E4}"/>
              </c:ext>
            </c:extLst>
          </c:dPt>
          <c:dPt>
            <c:idx val="8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5-8210-496C-878D-DC0BECEE47E4}"/>
              </c:ext>
            </c:extLst>
          </c:dPt>
          <c:dPt>
            <c:idx val="8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7-8210-496C-878D-DC0BECEE47E4}"/>
              </c:ext>
            </c:extLst>
          </c:dPt>
          <c:dPt>
            <c:idx val="8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9-8210-496C-878D-DC0BECEE47E4}"/>
              </c:ext>
            </c:extLst>
          </c:dPt>
          <c:dPt>
            <c:idx val="8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B-8210-496C-878D-DC0BECEE47E4}"/>
              </c:ext>
            </c:extLst>
          </c:dPt>
          <c:dPt>
            <c:idx val="8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D-8210-496C-878D-DC0BECEE47E4}"/>
              </c:ext>
            </c:extLst>
          </c:dPt>
          <c:dPt>
            <c:idx val="8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BF-8210-496C-878D-DC0BECEE47E4}"/>
              </c:ext>
            </c:extLst>
          </c:dPt>
          <c:dPt>
            <c:idx val="8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1-8210-496C-878D-DC0BECEE47E4}"/>
              </c:ext>
            </c:extLst>
          </c:dPt>
          <c:dPt>
            <c:idx val="8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3-8210-496C-878D-DC0BECEE47E4}"/>
              </c:ext>
            </c:extLst>
          </c:dPt>
          <c:dPt>
            <c:idx val="8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5-8210-496C-878D-DC0BECEE47E4}"/>
              </c:ext>
            </c:extLst>
          </c:dPt>
          <c:dPt>
            <c:idx val="8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7-8210-496C-878D-DC0BECEE47E4}"/>
              </c:ext>
            </c:extLst>
          </c:dPt>
          <c:dPt>
            <c:idx val="8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9-8210-496C-878D-DC0BECEE47E4}"/>
              </c:ext>
            </c:extLst>
          </c:dPt>
          <c:dPt>
            <c:idx val="8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B-8210-496C-878D-DC0BECEE47E4}"/>
              </c:ext>
            </c:extLst>
          </c:dPt>
          <c:dPt>
            <c:idx val="8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D-8210-496C-878D-DC0BECEE47E4}"/>
              </c:ext>
            </c:extLst>
          </c:dPt>
          <c:dPt>
            <c:idx val="8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CF-8210-496C-878D-DC0BECEE47E4}"/>
              </c:ext>
            </c:extLst>
          </c:dPt>
          <c:dPt>
            <c:idx val="8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1-8210-496C-878D-DC0BECEE47E4}"/>
              </c:ext>
            </c:extLst>
          </c:dPt>
          <c:dPt>
            <c:idx val="8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3-8210-496C-878D-DC0BECEE47E4}"/>
              </c:ext>
            </c:extLst>
          </c:dPt>
          <c:dPt>
            <c:idx val="8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5-8210-496C-878D-DC0BECEE47E4}"/>
              </c:ext>
            </c:extLst>
          </c:dPt>
          <c:dPt>
            <c:idx val="8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7-8210-496C-878D-DC0BECEE47E4}"/>
              </c:ext>
            </c:extLst>
          </c:dPt>
          <c:dPt>
            <c:idx val="8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9-8210-496C-878D-DC0BECEE47E4}"/>
              </c:ext>
            </c:extLst>
          </c:dPt>
          <c:dPt>
            <c:idx val="8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B-8210-496C-878D-DC0BECEE47E4}"/>
              </c:ext>
            </c:extLst>
          </c:dPt>
          <c:dPt>
            <c:idx val="8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D-8210-496C-878D-DC0BECEE47E4}"/>
              </c:ext>
            </c:extLst>
          </c:dPt>
          <c:dPt>
            <c:idx val="8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DF-8210-496C-878D-DC0BECEE47E4}"/>
              </c:ext>
            </c:extLst>
          </c:dPt>
          <c:dPt>
            <c:idx val="8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1-8210-496C-878D-DC0BECEE47E4}"/>
              </c:ext>
            </c:extLst>
          </c:dPt>
          <c:dPt>
            <c:idx val="8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3-8210-496C-878D-DC0BECEE47E4}"/>
              </c:ext>
            </c:extLst>
          </c:dPt>
          <c:dPt>
            <c:idx val="8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5-8210-496C-878D-DC0BECEE47E4}"/>
              </c:ext>
            </c:extLst>
          </c:dPt>
          <c:dPt>
            <c:idx val="8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7-8210-496C-878D-DC0BECEE47E4}"/>
              </c:ext>
            </c:extLst>
          </c:dPt>
          <c:dPt>
            <c:idx val="8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9-8210-496C-878D-DC0BECEE47E4}"/>
              </c:ext>
            </c:extLst>
          </c:dPt>
          <c:dPt>
            <c:idx val="8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B-8210-496C-878D-DC0BECEE47E4}"/>
              </c:ext>
            </c:extLst>
          </c:dPt>
          <c:dPt>
            <c:idx val="8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D-8210-496C-878D-DC0BECEE47E4}"/>
              </c:ext>
            </c:extLst>
          </c:dPt>
          <c:dPt>
            <c:idx val="8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EF-8210-496C-878D-DC0BECEE47E4}"/>
              </c:ext>
            </c:extLst>
          </c:dPt>
          <c:dPt>
            <c:idx val="8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1-8210-496C-878D-DC0BECEE47E4}"/>
              </c:ext>
            </c:extLst>
          </c:dPt>
          <c:dPt>
            <c:idx val="8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3-8210-496C-878D-DC0BECEE47E4}"/>
              </c:ext>
            </c:extLst>
          </c:dPt>
          <c:dPt>
            <c:idx val="8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5-8210-496C-878D-DC0BECEE47E4}"/>
              </c:ext>
            </c:extLst>
          </c:dPt>
          <c:dPt>
            <c:idx val="8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7-8210-496C-878D-DC0BECEE47E4}"/>
              </c:ext>
            </c:extLst>
          </c:dPt>
          <c:dPt>
            <c:idx val="8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9-8210-496C-878D-DC0BECEE47E4}"/>
              </c:ext>
            </c:extLst>
          </c:dPt>
          <c:dPt>
            <c:idx val="8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B-8210-496C-878D-DC0BECEE47E4}"/>
              </c:ext>
            </c:extLst>
          </c:dPt>
          <c:dPt>
            <c:idx val="8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D-8210-496C-878D-DC0BECEE47E4}"/>
              </c:ext>
            </c:extLst>
          </c:dPt>
          <c:dPt>
            <c:idx val="8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6FF-8210-496C-878D-DC0BECEE47E4}"/>
              </c:ext>
            </c:extLst>
          </c:dPt>
          <c:dPt>
            <c:idx val="8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1-8210-496C-878D-DC0BECEE47E4}"/>
              </c:ext>
            </c:extLst>
          </c:dPt>
          <c:dPt>
            <c:idx val="8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3-8210-496C-878D-DC0BECEE47E4}"/>
              </c:ext>
            </c:extLst>
          </c:dPt>
          <c:dPt>
            <c:idx val="8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5-8210-496C-878D-DC0BECEE47E4}"/>
              </c:ext>
            </c:extLst>
          </c:dPt>
          <c:dPt>
            <c:idx val="8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7-8210-496C-878D-DC0BECEE47E4}"/>
              </c:ext>
            </c:extLst>
          </c:dPt>
          <c:dPt>
            <c:idx val="9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9-8210-496C-878D-DC0BECEE47E4}"/>
              </c:ext>
            </c:extLst>
          </c:dPt>
          <c:dPt>
            <c:idx val="9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B-8210-496C-878D-DC0BECEE47E4}"/>
              </c:ext>
            </c:extLst>
          </c:dPt>
          <c:dPt>
            <c:idx val="9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D-8210-496C-878D-DC0BECEE47E4}"/>
              </c:ext>
            </c:extLst>
          </c:dPt>
          <c:dPt>
            <c:idx val="9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0F-8210-496C-878D-DC0BECEE47E4}"/>
              </c:ext>
            </c:extLst>
          </c:dPt>
          <c:dPt>
            <c:idx val="9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1-8210-496C-878D-DC0BECEE47E4}"/>
              </c:ext>
            </c:extLst>
          </c:dPt>
          <c:dPt>
            <c:idx val="9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3-8210-496C-878D-DC0BECEE47E4}"/>
              </c:ext>
            </c:extLst>
          </c:dPt>
          <c:dPt>
            <c:idx val="9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5-8210-496C-878D-DC0BECEE47E4}"/>
              </c:ext>
            </c:extLst>
          </c:dPt>
          <c:dPt>
            <c:idx val="9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7-8210-496C-878D-DC0BECEE47E4}"/>
              </c:ext>
            </c:extLst>
          </c:dPt>
          <c:dPt>
            <c:idx val="9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9-8210-496C-878D-DC0BECEE47E4}"/>
              </c:ext>
            </c:extLst>
          </c:dPt>
          <c:dPt>
            <c:idx val="9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B-8210-496C-878D-DC0BECEE47E4}"/>
              </c:ext>
            </c:extLst>
          </c:dPt>
          <c:dPt>
            <c:idx val="9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D-8210-496C-878D-DC0BECEE47E4}"/>
              </c:ext>
            </c:extLst>
          </c:dPt>
          <c:dPt>
            <c:idx val="9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1F-8210-496C-878D-DC0BECEE47E4}"/>
              </c:ext>
            </c:extLst>
          </c:dPt>
          <c:dPt>
            <c:idx val="9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1-8210-496C-878D-DC0BECEE47E4}"/>
              </c:ext>
            </c:extLst>
          </c:dPt>
          <c:dPt>
            <c:idx val="9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3-8210-496C-878D-DC0BECEE47E4}"/>
              </c:ext>
            </c:extLst>
          </c:dPt>
          <c:dPt>
            <c:idx val="9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5-8210-496C-878D-DC0BECEE47E4}"/>
              </c:ext>
            </c:extLst>
          </c:dPt>
          <c:dPt>
            <c:idx val="9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7-8210-496C-878D-DC0BECEE47E4}"/>
              </c:ext>
            </c:extLst>
          </c:dPt>
          <c:dPt>
            <c:idx val="9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9-8210-496C-878D-DC0BECEE47E4}"/>
              </c:ext>
            </c:extLst>
          </c:dPt>
          <c:dPt>
            <c:idx val="9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B-8210-496C-878D-DC0BECEE47E4}"/>
              </c:ext>
            </c:extLst>
          </c:dPt>
          <c:dPt>
            <c:idx val="9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D-8210-496C-878D-DC0BECEE47E4}"/>
              </c:ext>
            </c:extLst>
          </c:dPt>
          <c:dPt>
            <c:idx val="9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2F-8210-496C-878D-DC0BECEE47E4}"/>
              </c:ext>
            </c:extLst>
          </c:dPt>
          <c:dPt>
            <c:idx val="9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1-8210-496C-878D-DC0BECEE47E4}"/>
              </c:ext>
            </c:extLst>
          </c:dPt>
          <c:dPt>
            <c:idx val="9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3-8210-496C-878D-DC0BECEE47E4}"/>
              </c:ext>
            </c:extLst>
          </c:dPt>
          <c:dPt>
            <c:idx val="9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5-8210-496C-878D-DC0BECEE47E4}"/>
              </c:ext>
            </c:extLst>
          </c:dPt>
          <c:dPt>
            <c:idx val="9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7-8210-496C-878D-DC0BECEE47E4}"/>
              </c:ext>
            </c:extLst>
          </c:dPt>
          <c:dPt>
            <c:idx val="9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9-8210-496C-878D-DC0BECEE47E4}"/>
              </c:ext>
            </c:extLst>
          </c:dPt>
          <c:dPt>
            <c:idx val="9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B-8210-496C-878D-DC0BECEE47E4}"/>
              </c:ext>
            </c:extLst>
          </c:dPt>
          <c:dPt>
            <c:idx val="9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D-8210-496C-878D-DC0BECEE47E4}"/>
              </c:ext>
            </c:extLst>
          </c:dPt>
          <c:dPt>
            <c:idx val="9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3F-8210-496C-878D-DC0BECEE47E4}"/>
              </c:ext>
            </c:extLst>
          </c:dPt>
          <c:dPt>
            <c:idx val="9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1-8210-496C-878D-DC0BECEE47E4}"/>
              </c:ext>
            </c:extLst>
          </c:dPt>
          <c:dPt>
            <c:idx val="9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3-8210-496C-878D-DC0BECEE47E4}"/>
              </c:ext>
            </c:extLst>
          </c:dPt>
          <c:dPt>
            <c:idx val="9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5-8210-496C-878D-DC0BECEE47E4}"/>
              </c:ext>
            </c:extLst>
          </c:dPt>
          <c:dPt>
            <c:idx val="9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7-8210-496C-878D-DC0BECEE47E4}"/>
              </c:ext>
            </c:extLst>
          </c:dPt>
          <c:dPt>
            <c:idx val="9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9-8210-496C-878D-DC0BECEE47E4}"/>
              </c:ext>
            </c:extLst>
          </c:dPt>
          <c:dPt>
            <c:idx val="9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B-8210-496C-878D-DC0BECEE47E4}"/>
              </c:ext>
            </c:extLst>
          </c:dPt>
          <c:dPt>
            <c:idx val="9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D-8210-496C-878D-DC0BECEE47E4}"/>
              </c:ext>
            </c:extLst>
          </c:dPt>
          <c:dPt>
            <c:idx val="9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4F-8210-496C-878D-DC0BECEE47E4}"/>
              </c:ext>
            </c:extLst>
          </c:dPt>
          <c:dPt>
            <c:idx val="9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1-8210-496C-878D-DC0BECEE47E4}"/>
              </c:ext>
            </c:extLst>
          </c:dPt>
          <c:dPt>
            <c:idx val="9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3-8210-496C-878D-DC0BECEE47E4}"/>
              </c:ext>
            </c:extLst>
          </c:dPt>
          <c:dPt>
            <c:idx val="9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5-8210-496C-878D-DC0BECEE47E4}"/>
              </c:ext>
            </c:extLst>
          </c:dPt>
          <c:dPt>
            <c:idx val="9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7-8210-496C-878D-DC0BECEE47E4}"/>
              </c:ext>
            </c:extLst>
          </c:dPt>
          <c:dPt>
            <c:idx val="9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9-8210-496C-878D-DC0BECEE47E4}"/>
              </c:ext>
            </c:extLst>
          </c:dPt>
          <c:dPt>
            <c:idx val="9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B-8210-496C-878D-DC0BECEE47E4}"/>
              </c:ext>
            </c:extLst>
          </c:dPt>
          <c:dPt>
            <c:idx val="9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D-8210-496C-878D-DC0BECEE47E4}"/>
              </c:ext>
            </c:extLst>
          </c:dPt>
          <c:dPt>
            <c:idx val="9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5F-8210-496C-878D-DC0BECEE47E4}"/>
              </c:ext>
            </c:extLst>
          </c:dPt>
          <c:dPt>
            <c:idx val="9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1-8210-496C-878D-DC0BECEE47E4}"/>
              </c:ext>
            </c:extLst>
          </c:dPt>
          <c:dPt>
            <c:idx val="9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3-8210-496C-878D-DC0BECEE47E4}"/>
              </c:ext>
            </c:extLst>
          </c:dPt>
          <c:dPt>
            <c:idx val="9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5-8210-496C-878D-DC0BECEE47E4}"/>
              </c:ext>
            </c:extLst>
          </c:dPt>
          <c:dPt>
            <c:idx val="9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7-8210-496C-878D-DC0BECEE47E4}"/>
              </c:ext>
            </c:extLst>
          </c:dPt>
          <c:dPt>
            <c:idx val="9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9-8210-496C-878D-DC0BECEE47E4}"/>
              </c:ext>
            </c:extLst>
          </c:dPt>
          <c:dPt>
            <c:idx val="9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B-8210-496C-878D-DC0BECEE47E4}"/>
              </c:ext>
            </c:extLst>
          </c:dPt>
          <c:dPt>
            <c:idx val="9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D-8210-496C-878D-DC0BECEE47E4}"/>
              </c:ext>
            </c:extLst>
          </c:dPt>
          <c:dPt>
            <c:idx val="9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6F-8210-496C-878D-DC0BECEE47E4}"/>
              </c:ext>
            </c:extLst>
          </c:dPt>
          <c:dPt>
            <c:idx val="9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1-8210-496C-878D-DC0BECEE47E4}"/>
              </c:ext>
            </c:extLst>
          </c:dPt>
          <c:dPt>
            <c:idx val="9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3-8210-496C-878D-DC0BECEE47E4}"/>
              </c:ext>
            </c:extLst>
          </c:dPt>
          <c:dPt>
            <c:idx val="9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5-8210-496C-878D-DC0BECEE47E4}"/>
              </c:ext>
            </c:extLst>
          </c:dPt>
          <c:dPt>
            <c:idx val="9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7-8210-496C-878D-DC0BECEE47E4}"/>
              </c:ext>
            </c:extLst>
          </c:dPt>
          <c:dPt>
            <c:idx val="9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9-8210-496C-878D-DC0BECEE47E4}"/>
              </c:ext>
            </c:extLst>
          </c:dPt>
          <c:dPt>
            <c:idx val="9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B-8210-496C-878D-DC0BECEE47E4}"/>
              </c:ext>
            </c:extLst>
          </c:dPt>
          <c:dPt>
            <c:idx val="9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D-8210-496C-878D-DC0BECEE47E4}"/>
              </c:ext>
            </c:extLst>
          </c:dPt>
          <c:dPt>
            <c:idx val="9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7F-8210-496C-878D-DC0BECEE47E4}"/>
              </c:ext>
            </c:extLst>
          </c:dPt>
          <c:dPt>
            <c:idx val="9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1-8210-496C-878D-DC0BECEE47E4}"/>
              </c:ext>
            </c:extLst>
          </c:dPt>
          <c:dPt>
            <c:idx val="9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3-8210-496C-878D-DC0BECEE47E4}"/>
              </c:ext>
            </c:extLst>
          </c:dPt>
          <c:dPt>
            <c:idx val="9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5-8210-496C-878D-DC0BECEE47E4}"/>
              </c:ext>
            </c:extLst>
          </c:dPt>
          <c:dPt>
            <c:idx val="9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7-8210-496C-878D-DC0BECEE47E4}"/>
              </c:ext>
            </c:extLst>
          </c:dPt>
          <c:dPt>
            <c:idx val="9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9-8210-496C-878D-DC0BECEE47E4}"/>
              </c:ext>
            </c:extLst>
          </c:dPt>
          <c:dPt>
            <c:idx val="9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B-8210-496C-878D-DC0BECEE47E4}"/>
              </c:ext>
            </c:extLst>
          </c:dPt>
          <c:dPt>
            <c:idx val="9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D-8210-496C-878D-DC0BECEE47E4}"/>
              </c:ext>
            </c:extLst>
          </c:dPt>
          <c:dPt>
            <c:idx val="9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8F-8210-496C-878D-DC0BECEE47E4}"/>
              </c:ext>
            </c:extLst>
          </c:dPt>
          <c:dPt>
            <c:idx val="9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1-8210-496C-878D-DC0BECEE47E4}"/>
              </c:ext>
            </c:extLst>
          </c:dPt>
          <c:dPt>
            <c:idx val="9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3-8210-496C-878D-DC0BECEE47E4}"/>
              </c:ext>
            </c:extLst>
          </c:dPt>
          <c:dPt>
            <c:idx val="9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5-8210-496C-878D-DC0BECEE47E4}"/>
              </c:ext>
            </c:extLst>
          </c:dPt>
          <c:dPt>
            <c:idx val="9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7-8210-496C-878D-DC0BECEE47E4}"/>
              </c:ext>
            </c:extLst>
          </c:dPt>
          <c:dPt>
            <c:idx val="9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9-8210-496C-878D-DC0BECEE47E4}"/>
              </c:ext>
            </c:extLst>
          </c:dPt>
          <c:dPt>
            <c:idx val="9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B-8210-496C-878D-DC0BECEE47E4}"/>
              </c:ext>
            </c:extLst>
          </c:dPt>
          <c:dPt>
            <c:idx val="9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D-8210-496C-878D-DC0BECEE47E4}"/>
              </c:ext>
            </c:extLst>
          </c:dPt>
          <c:dPt>
            <c:idx val="9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9F-8210-496C-878D-DC0BECEE47E4}"/>
              </c:ext>
            </c:extLst>
          </c:dPt>
          <c:dPt>
            <c:idx val="9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1-8210-496C-878D-DC0BECEE47E4}"/>
              </c:ext>
            </c:extLst>
          </c:dPt>
          <c:dPt>
            <c:idx val="9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3-8210-496C-878D-DC0BECEE47E4}"/>
              </c:ext>
            </c:extLst>
          </c:dPt>
          <c:dPt>
            <c:idx val="9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5-8210-496C-878D-DC0BECEE47E4}"/>
              </c:ext>
            </c:extLst>
          </c:dPt>
          <c:dPt>
            <c:idx val="9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7-8210-496C-878D-DC0BECEE47E4}"/>
              </c:ext>
            </c:extLst>
          </c:dPt>
          <c:dPt>
            <c:idx val="9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9-8210-496C-878D-DC0BECEE47E4}"/>
              </c:ext>
            </c:extLst>
          </c:dPt>
          <c:dPt>
            <c:idx val="9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B-8210-496C-878D-DC0BECEE47E4}"/>
              </c:ext>
            </c:extLst>
          </c:dPt>
          <c:dPt>
            <c:idx val="9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D-8210-496C-878D-DC0BECEE47E4}"/>
              </c:ext>
            </c:extLst>
          </c:dPt>
          <c:dPt>
            <c:idx val="9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AF-8210-496C-878D-DC0BECEE47E4}"/>
              </c:ext>
            </c:extLst>
          </c:dPt>
          <c:dPt>
            <c:idx val="9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1-8210-496C-878D-DC0BECEE47E4}"/>
              </c:ext>
            </c:extLst>
          </c:dPt>
          <c:dPt>
            <c:idx val="9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3-8210-496C-878D-DC0BECEE47E4}"/>
              </c:ext>
            </c:extLst>
          </c:dPt>
          <c:dPt>
            <c:idx val="9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5-8210-496C-878D-DC0BECEE47E4}"/>
              </c:ext>
            </c:extLst>
          </c:dPt>
          <c:dPt>
            <c:idx val="9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7-8210-496C-878D-DC0BECEE47E4}"/>
              </c:ext>
            </c:extLst>
          </c:dPt>
          <c:dPt>
            <c:idx val="9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9-8210-496C-878D-DC0BECEE47E4}"/>
              </c:ext>
            </c:extLst>
          </c:dPt>
          <c:dPt>
            <c:idx val="9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B-8210-496C-878D-DC0BECEE47E4}"/>
              </c:ext>
            </c:extLst>
          </c:dPt>
          <c:dPt>
            <c:idx val="9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D-8210-496C-878D-DC0BECEE47E4}"/>
              </c:ext>
            </c:extLst>
          </c:dPt>
          <c:dPt>
            <c:idx val="9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BF-8210-496C-878D-DC0BECEE47E4}"/>
              </c:ext>
            </c:extLst>
          </c:dPt>
          <c:dPt>
            <c:idx val="9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1-8210-496C-878D-DC0BECEE47E4}"/>
              </c:ext>
            </c:extLst>
          </c:dPt>
          <c:dPt>
            <c:idx val="9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3-8210-496C-878D-DC0BECEE47E4}"/>
              </c:ext>
            </c:extLst>
          </c:dPt>
          <c:dPt>
            <c:idx val="9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5-8210-496C-878D-DC0BECEE47E4}"/>
              </c:ext>
            </c:extLst>
          </c:dPt>
          <c:dPt>
            <c:idx val="9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7-8210-496C-878D-DC0BECEE47E4}"/>
              </c:ext>
            </c:extLst>
          </c:dPt>
          <c:dPt>
            <c:idx val="9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9-8210-496C-878D-DC0BECEE47E4}"/>
              </c:ext>
            </c:extLst>
          </c:dPt>
          <c:dPt>
            <c:idx val="9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B-8210-496C-878D-DC0BECEE47E4}"/>
              </c:ext>
            </c:extLst>
          </c:dPt>
          <c:dPt>
            <c:idx val="9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D-8210-496C-878D-DC0BECEE47E4}"/>
              </c:ext>
            </c:extLst>
          </c:dPt>
          <c:dPt>
            <c:idx val="9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CF-8210-496C-878D-DC0BECEE47E4}"/>
              </c:ext>
            </c:extLst>
          </c:dPt>
          <c:dPt>
            <c:idx val="10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1-8210-496C-878D-DC0BECEE47E4}"/>
              </c:ext>
            </c:extLst>
          </c:dPt>
          <c:dPt>
            <c:idx val="10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3-8210-496C-878D-DC0BECEE47E4}"/>
              </c:ext>
            </c:extLst>
          </c:dPt>
          <c:dPt>
            <c:idx val="10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5-8210-496C-878D-DC0BECEE47E4}"/>
              </c:ext>
            </c:extLst>
          </c:dPt>
          <c:dPt>
            <c:idx val="10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7-8210-496C-878D-DC0BECEE47E4}"/>
              </c:ext>
            </c:extLst>
          </c:dPt>
          <c:dPt>
            <c:idx val="10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9-8210-496C-878D-DC0BECEE47E4}"/>
              </c:ext>
            </c:extLst>
          </c:dPt>
          <c:dPt>
            <c:idx val="10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B-8210-496C-878D-DC0BECEE47E4}"/>
              </c:ext>
            </c:extLst>
          </c:dPt>
          <c:dPt>
            <c:idx val="10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D-8210-496C-878D-DC0BECEE47E4}"/>
              </c:ext>
            </c:extLst>
          </c:dPt>
          <c:dPt>
            <c:idx val="10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DF-8210-496C-878D-DC0BECEE47E4}"/>
              </c:ext>
            </c:extLst>
          </c:dPt>
          <c:dPt>
            <c:idx val="10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1-8210-496C-878D-DC0BECEE47E4}"/>
              </c:ext>
            </c:extLst>
          </c:dPt>
          <c:dPt>
            <c:idx val="10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3-8210-496C-878D-DC0BECEE47E4}"/>
              </c:ext>
            </c:extLst>
          </c:dPt>
          <c:dPt>
            <c:idx val="10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5-8210-496C-878D-DC0BECEE47E4}"/>
              </c:ext>
            </c:extLst>
          </c:dPt>
          <c:dPt>
            <c:idx val="10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7-8210-496C-878D-DC0BECEE47E4}"/>
              </c:ext>
            </c:extLst>
          </c:dPt>
          <c:dPt>
            <c:idx val="10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9-8210-496C-878D-DC0BECEE47E4}"/>
              </c:ext>
            </c:extLst>
          </c:dPt>
          <c:dPt>
            <c:idx val="10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B-8210-496C-878D-DC0BECEE47E4}"/>
              </c:ext>
            </c:extLst>
          </c:dPt>
          <c:dPt>
            <c:idx val="10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D-8210-496C-878D-DC0BECEE47E4}"/>
              </c:ext>
            </c:extLst>
          </c:dPt>
          <c:dPt>
            <c:idx val="10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EF-8210-496C-878D-DC0BECEE47E4}"/>
              </c:ext>
            </c:extLst>
          </c:dPt>
          <c:dPt>
            <c:idx val="10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1-8210-496C-878D-DC0BECEE47E4}"/>
              </c:ext>
            </c:extLst>
          </c:dPt>
          <c:dPt>
            <c:idx val="10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3-8210-496C-878D-DC0BECEE47E4}"/>
              </c:ext>
            </c:extLst>
          </c:dPt>
          <c:dPt>
            <c:idx val="10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5-8210-496C-878D-DC0BECEE47E4}"/>
              </c:ext>
            </c:extLst>
          </c:dPt>
          <c:dPt>
            <c:idx val="10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7-8210-496C-878D-DC0BECEE47E4}"/>
              </c:ext>
            </c:extLst>
          </c:dPt>
          <c:dPt>
            <c:idx val="10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9-8210-496C-878D-DC0BECEE47E4}"/>
              </c:ext>
            </c:extLst>
          </c:dPt>
          <c:dPt>
            <c:idx val="10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B-8210-496C-878D-DC0BECEE47E4}"/>
              </c:ext>
            </c:extLst>
          </c:dPt>
          <c:dPt>
            <c:idx val="10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D-8210-496C-878D-DC0BECEE47E4}"/>
              </c:ext>
            </c:extLst>
          </c:dPt>
          <c:dPt>
            <c:idx val="10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7FF-8210-496C-878D-DC0BECEE47E4}"/>
              </c:ext>
            </c:extLst>
          </c:dPt>
          <c:dPt>
            <c:idx val="10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1-8210-496C-878D-DC0BECEE47E4}"/>
              </c:ext>
            </c:extLst>
          </c:dPt>
          <c:dPt>
            <c:idx val="10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3-8210-496C-878D-DC0BECEE47E4}"/>
              </c:ext>
            </c:extLst>
          </c:dPt>
          <c:dPt>
            <c:idx val="10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5-8210-496C-878D-DC0BECEE47E4}"/>
              </c:ext>
            </c:extLst>
          </c:dPt>
          <c:dPt>
            <c:idx val="10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7-8210-496C-878D-DC0BECEE47E4}"/>
              </c:ext>
            </c:extLst>
          </c:dPt>
          <c:dPt>
            <c:idx val="10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9-8210-496C-878D-DC0BECEE47E4}"/>
              </c:ext>
            </c:extLst>
          </c:dPt>
          <c:dPt>
            <c:idx val="10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B-8210-496C-878D-DC0BECEE47E4}"/>
              </c:ext>
            </c:extLst>
          </c:dPt>
          <c:dPt>
            <c:idx val="10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D-8210-496C-878D-DC0BECEE47E4}"/>
              </c:ext>
            </c:extLst>
          </c:dPt>
          <c:dPt>
            <c:idx val="10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0F-8210-496C-878D-DC0BECEE47E4}"/>
              </c:ext>
            </c:extLst>
          </c:dPt>
          <c:dPt>
            <c:idx val="10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1-8210-496C-878D-DC0BECEE47E4}"/>
              </c:ext>
            </c:extLst>
          </c:dPt>
          <c:dPt>
            <c:idx val="10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3-8210-496C-878D-DC0BECEE47E4}"/>
              </c:ext>
            </c:extLst>
          </c:dPt>
          <c:dPt>
            <c:idx val="10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5-8210-496C-878D-DC0BECEE47E4}"/>
              </c:ext>
            </c:extLst>
          </c:dPt>
          <c:dPt>
            <c:idx val="10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7-8210-496C-878D-DC0BECEE47E4}"/>
              </c:ext>
            </c:extLst>
          </c:dPt>
          <c:dPt>
            <c:idx val="10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9-8210-496C-878D-DC0BECEE47E4}"/>
              </c:ext>
            </c:extLst>
          </c:dPt>
          <c:dPt>
            <c:idx val="10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B-8210-496C-878D-DC0BECEE47E4}"/>
              </c:ext>
            </c:extLst>
          </c:dPt>
          <c:dPt>
            <c:idx val="10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D-8210-496C-878D-DC0BECEE47E4}"/>
              </c:ext>
            </c:extLst>
          </c:dPt>
          <c:dPt>
            <c:idx val="10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1F-8210-496C-878D-DC0BECEE47E4}"/>
              </c:ext>
            </c:extLst>
          </c:dPt>
          <c:dPt>
            <c:idx val="10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1-8210-496C-878D-DC0BECEE47E4}"/>
              </c:ext>
            </c:extLst>
          </c:dPt>
          <c:dPt>
            <c:idx val="10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3-8210-496C-878D-DC0BECEE47E4}"/>
              </c:ext>
            </c:extLst>
          </c:dPt>
          <c:dPt>
            <c:idx val="10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5-8210-496C-878D-DC0BECEE47E4}"/>
              </c:ext>
            </c:extLst>
          </c:dPt>
          <c:dPt>
            <c:idx val="10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7-8210-496C-878D-DC0BECEE47E4}"/>
              </c:ext>
            </c:extLst>
          </c:dPt>
          <c:dPt>
            <c:idx val="10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9-8210-496C-878D-DC0BECEE47E4}"/>
              </c:ext>
            </c:extLst>
          </c:dPt>
          <c:dPt>
            <c:idx val="10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B-8210-496C-878D-DC0BECEE47E4}"/>
              </c:ext>
            </c:extLst>
          </c:dPt>
          <c:dPt>
            <c:idx val="10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D-8210-496C-878D-DC0BECEE47E4}"/>
              </c:ext>
            </c:extLst>
          </c:dPt>
          <c:dPt>
            <c:idx val="10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2F-8210-496C-878D-DC0BECEE47E4}"/>
              </c:ext>
            </c:extLst>
          </c:dPt>
          <c:dPt>
            <c:idx val="10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1-8210-496C-878D-DC0BECEE47E4}"/>
              </c:ext>
            </c:extLst>
          </c:dPt>
          <c:dPt>
            <c:idx val="10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3-8210-496C-878D-DC0BECEE47E4}"/>
              </c:ext>
            </c:extLst>
          </c:dPt>
          <c:dPt>
            <c:idx val="10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5-8210-496C-878D-DC0BECEE47E4}"/>
              </c:ext>
            </c:extLst>
          </c:dPt>
          <c:dPt>
            <c:idx val="10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7-8210-496C-878D-DC0BECEE47E4}"/>
              </c:ext>
            </c:extLst>
          </c:dPt>
          <c:dPt>
            <c:idx val="10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9-8210-496C-878D-DC0BECEE47E4}"/>
              </c:ext>
            </c:extLst>
          </c:dPt>
          <c:dPt>
            <c:idx val="10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B-8210-496C-878D-DC0BECEE47E4}"/>
              </c:ext>
            </c:extLst>
          </c:dPt>
          <c:dPt>
            <c:idx val="10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D-8210-496C-878D-DC0BECEE47E4}"/>
              </c:ext>
            </c:extLst>
          </c:dPt>
          <c:dPt>
            <c:idx val="10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3F-8210-496C-878D-DC0BECEE47E4}"/>
              </c:ext>
            </c:extLst>
          </c:dPt>
          <c:dPt>
            <c:idx val="10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1-8210-496C-878D-DC0BECEE47E4}"/>
              </c:ext>
            </c:extLst>
          </c:dPt>
          <c:dPt>
            <c:idx val="10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3-8210-496C-878D-DC0BECEE47E4}"/>
              </c:ext>
            </c:extLst>
          </c:dPt>
          <c:dPt>
            <c:idx val="10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5-8210-496C-878D-DC0BECEE47E4}"/>
              </c:ext>
            </c:extLst>
          </c:dPt>
          <c:dPt>
            <c:idx val="10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7-8210-496C-878D-DC0BECEE47E4}"/>
              </c:ext>
            </c:extLst>
          </c:dPt>
          <c:dPt>
            <c:idx val="10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9-8210-496C-878D-DC0BECEE47E4}"/>
              </c:ext>
            </c:extLst>
          </c:dPt>
          <c:dPt>
            <c:idx val="10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B-8210-496C-878D-DC0BECEE47E4}"/>
              </c:ext>
            </c:extLst>
          </c:dPt>
          <c:dPt>
            <c:idx val="10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D-8210-496C-878D-DC0BECEE47E4}"/>
              </c:ext>
            </c:extLst>
          </c:dPt>
          <c:dPt>
            <c:idx val="10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4F-8210-496C-878D-DC0BECEE47E4}"/>
              </c:ext>
            </c:extLst>
          </c:dPt>
          <c:dPt>
            <c:idx val="10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1-8210-496C-878D-DC0BECEE47E4}"/>
              </c:ext>
            </c:extLst>
          </c:dPt>
          <c:dPt>
            <c:idx val="10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3-8210-496C-878D-DC0BECEE47E4}"/>
              </c:ext>
            </c:extLst>
          </c:dPt>
          <c:dPt>
            <c:idx val="10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5-8210-496C-878D-DC0BECEE47E4}"/>
              </c:ext>
            </c:extLst>
          </c:dPt>
          <c:dPt>
            <c:idx val="10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7-8210-496C-878D-DC0BECEE47E4}"/>
              </c:ext>
            </c:extLst>
          </c:dPt>
          <c:dPt>
            <c:idx val="10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9-8210-496C-878D-DC0BECEE47E4}"/>
              </c:ext>
            </c:extLst>
          </c:dPt>
          <c:dPt>
            <c:idx val="10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B-8210-496C-878D-DC0BECEE47E4}"/>
              </c:ext>
            </c:extLst>
          </c:dPt>
          <c:dPt>
            <c:idx val="10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D-8210-496C-878D-DC0BECEE47E4}"/>
              </c:ext>
            </c:extLst>
          </c:dPt>
          <c:dPt>
            <c:idx val="10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5F-8210-496C-878D-DC0BECEE47E4}"/>
              </c:ext>
            </c:extLst>
          </c:dPt>
          <c:dPt>
            <c:idx val="10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1-8210-496C-878D-DC0BECEE47E4}"/>
              </c:ext>
            </c:extLst>
          </c:dPt>
          <c:dPt>
            <c:idx val="10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3-8210-496C-878D-DC0BECEE47E4}"/>
              </c:ext>
            </c:extLst>
          </c:dPt>
          <c:dPt>
            <c:idx val="10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5-8210-496C-878D-DC0BECEE47E4}"/>
              </c:ext>
            </c:extLst>
          </c:dPt>
          <c:dPt>
            <c:idx val="10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7-8210-496C-878D-DC0BECEE47E4}"/>
              </c:ext>
            </c:extLst>
          </c:dPt>
          <c:dPt>
            <c:idx val="10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9-8210-496C-878D-DC0BECEE47E4}"/>
              </c:ext>
            </c:extLst>
          </c:dPt>
          <c:dPt>
            <c:idx val="10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B-8210-496C-878D-DC0BECEE47E4}"/>
              </c:ext>
            </c:extLst>
          </c:dPt>
          <c:dPt>
            <c:idx val="10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D-8210-496C-878D-DC0BECEE47E4}"/>
              </c:ext>
            </c:extLst>
          </c:dPt>
          <c:dPt>
            <c:idx val="10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6F-8210-496C-878D-DC0BECEE47E4}"/>
              </c:ext>
            </c:extLst>
          </c:dPt>
          <c:dPt>
            <c:idx val="10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1-8210-496C-878D-DC0BECEE47E4}"/>
              </c:ext>
            </c:extLst>
          </c:dPt>
          <c:dPt>
            <c:idx val="10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3-8210-496C-878D-DC0BECEE47E4}"/>
              </c:ext>
            </c:extLst>
          </c:dPt>
          <c:dPt>
            <c:idx val="10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5-8210-496C-878D-DC0BECEE47E4}"/>
              </c:ext>
            </c:extLst>
          </c:dPt>
          <c:dPt>
            <c:idx val="10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7-8210-496C-878D-DC0BECEE47E4}"/>
              </c:ext>
            </c:extLst>
          </c:dPt>
          <c:dPt>
            <c:idx val="10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9-8210-496C-878D-DC0BECEE47E4}"/>
              </c:ext>
            </c:extLst>
          </c:dPt>
          <c:dPt>
            <c:idx val="10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B-8210-496C-878D-DC0BECEE47E4}"/>
              </c:ext>
            </c:extLst>
          </c:dPt>
          <c:dPt>
            <c:idx val="10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D-8210-496C-878D-DC0BECEE47E4}"/>
              </c:ext>
            </c:extLst>
          </c:dPt>
          <c:dPt>
            <c:idx val="10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7F-8210-496C-878D-DC0BECEE47E4}"/>
              </c:ext>
            </c:extLst>
          </c:dPt>
          <c:dPt>
            <c:idx val="10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1-8210-496C-878D-DC0BECEE47E4}"/>
              </c:ext>
            </c:extLst>
          </c:dPt>
          <c:dPt>
            <c:idx val="10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3-8210-496C-878D-DC0BECEE47E4}"/>
              </c:ext>
            </c:extLst>
          </c:dPt>
          <c:dPt>
            <c:idx val="10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5-8210-496C-878D-DC0BECEE47E4}"/>
              </c:ext>
            </c:extLst>
          </c:dPt>
          <c:dPt>
            <c:idx val="10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7-8210-496C-878D-DC0BECEE47E4}"/>
              </c:ext>
            </c:extLst>
          </c:dPt>
          <c:dPt>
            <c:idx val="10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9-8210-496C-878D-DC0BECEE47E4}"/>
              </c:ext>
            </c:extLst>
          </c:dPt>
          <c:dPt>
            <c:idx val="10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B-8210-496C-878D-DC0BECEE47E4}"/>
              </c:ext>
            </c:extLst>
          </c:dPt>
          <c:dPt>
            <c:idx val="10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D-8210-496C-878D-DC0BECEE47E4}"/>
              </c:ext>
            </c:extLst>
          </c:dPt>
          <c:dPt>
            <c:idx val="10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8F-8210-496C-878D-DC0BECEE47E4}"/>
              </c:ext>
            </c:extLst>
          </c:dPt>
          <c:dPt>
            <c:idx val="10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1-8210-496C-878D-DC0BECEE47E4}"/>
              </c:ext>
            </c:extLst>
          </c:dPt>
          <c:dPt>
            <c:idx val="10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3-8210-496C-878D-DC0BECEE47E4}"/>
              </c:ext>
            </c:extLst>
          </c:dPt>
          <c:dPt>
            <c:idx val="10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5-8210-496C-878D-DC0BECEE47E4}"/>
              </c:ext>
            </c:extLst>
          </c:dPt>
          <c:dPt>
            <c:idx val="10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7-8210-496C-878D-DC0BECEE47E4}"/>
              </c:ext>
            </c:extLst>
          </c:dPt>
          <c:dPt>
            <c:idx val="11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9-8210-496C-878D-DC0BECEE47E4}"/>
              </c:ext>
            </c:extLst>
          </c:dPt>
          <c:dPt>
            <c:idx val="11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B-8210-496C-878D-DC0BECEE47E4}"/>
              </c:ext>
            </c:extLst>
          </c:dPt>
          <c:dPt>
            <c:idx val="11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D-8210-496C-878D-DC0BECEE47E4}"/>
              </c:ext>
            </c:extLst>
          </c:dPt>
          <c:dPt>
            <c:idx val="11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9F-8210-496C-878D-DC0BECEE47E4}"/>
              </c:ext>
            </c:extLst>
          </c:dPt>
          <c:dPt>
            <c:idx val="11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1-8210-496C-878D-DC0BECEE47E4}"/>
              </c:ext>
            </c:extLst>
          </c:dPt>
          <c:dPt>
            <c:idx val="11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3-8210-496C-878D-DC0BECEE47E4}"/>
              </c:ext>
            </c:extLst>
          </c:dPt>
          <c:dPt>
            <c:idx val="11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5-8210-496C-878D-DC0BECEE47E4}"/>
              </c:ext>
            </c:extLst>
          </c:dPt>
          <c:dPt>
            <c:idx val="11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7-8210-496C-878D-DC0BECEE47E4}"/>
              </c:ext>
            </c:extLst>
          </c:dPt>
          <c:dPt>
            <c:idx val="11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9-8210-496C-878D-DC0BECEE47E4}"/>
              </c:ext>
            </c:extLst>
          </c:dPt>
          <c:dPt>
            <c:idx val="11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B-8210-496C-878D-DC0BECEE47E4}"/>
              </c:ext>
            </c:extLst>
          </c:dPt>
          <c:dPt>
            <c:idx val="11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D-8210-496C-878D-DC0BECEE47E4}"/>
              </c:ext>
            </c:extLst>
          </c:dPt>
          <c:dPt>
            <c:idx val="111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AF-8210-496C-878D-DC0BECEE47E4}"/>
              </c:ext>
            </c:extLst>
          </c:dPt>
          <c:dPt>
            <c:idx val="111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1-8210-496C-878D-DC0BECEE47E4}"/>
              </c:ext>
            </c:extLst>
          </c:dPt>
          <c:dPt>
            <c:idx val="111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3-8210-496C-878D-DC0BECEE47E4}"/>
              </c:ext>
            </c:extLst>
          </c:dPt>
          <c:dPt>
            <c:idx val="111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5-8210-496C-878D-DC0BECEE47E4}"/>
              </c:ext>
            </c:extLst>
          </c:dPt>
          <c:dPt>
            <c:idx val="111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7-8210-496C-878D-DC0BECEE47E4}"/>
              </c:ext>
            </c:extLst>
          </c:dPt>
          <c:dPt>
            <c:idx val="111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9-8210-496C-878D-DC0BECEE47E4}"/>
              </c:ext>
            </c:extLst>
          </c:dPt>
          <c:dPt>
            <c:idx val="111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B-8210-496C-878D-DC0BECEE47E4}"/>
              </c:ext>
            </c:extLst>
          </c:dPt>
          <c:dPt>
            <c:idx val="111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D-8210-496C-878D-DC0BECEE47E4}"/>
              </c:ext>
            </c:extLst>
          </c:dPt>
          <c:dPt>
            <c:idx val="111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BF-8210-496C-878D-DC0BECEE47E4}"/>
              </c:ext>
            </c:extLst>
          </c:dPt>
          <c:dPt>
            <c:idx val="112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1-8210-496C-878D-DC0BECEE47E4}"/>
              </c:ext>
            </c:extLst>
          </c:dPt>
          <c:dPt>
            <c:idx val="112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3-8210-496C-878D-DC0BECEE47E4}"/>
              </c:ext>
            </c:extLst>
          </c:dPt>
          <c:dPt>
            <c:idx val="112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5-8210-496C-878D-DC0BECEE47E4}"/>
              </c:ext>
            </c:extLst>
          </c:dPt>
          <c:dPt>
            <c:idx val="112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7-8210-496C-878D-DC0BECEE47E4}"/>
              </c:ext>
            </c:extLst>
          </c:dPt>
          <c:dPt>
            <c:idx val="112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9-8210-496C-878D-DC0BECEE47E4}"/>
              </c:ext>
            </c:extLst>
          </c:dPt>
          <c:dPt>
            <c:idx val="112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B-8210-496C-878D-DC0BECEE47E4}"/>
              </c:ext>
            </c:extLst>
          </c:dPt>
          <c:dPt>
            <c:idx val="112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D-8210-496C-878D-DC0BECEE47E4}"/>
              </c:ext>
            </c:extLst>
          </c:dPt>
          <c:dPt>
            <c:idx val="112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CF-8210-496C-878D-DC0BECEE47E4}"/>
              </c:ext>
            </c:extLst>
          </c:dPt>
          <c:dPt>
            <c:idx val="112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1-8210-496C-878D-DC0BECEE47E4}"/>
              </c:ext>
            </c:extLst>
          </c:dPt>
          <c:dPt>
            <c:idx val="112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3-8210-496C-878D-DC0BECEE47E4}"/>
              </c:ext>
            </c:extLst>
          </c:dPt>
          <c:dPt>
            <c:idx val="113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5-8210-496C-878D-DC0BECEE47E4}"/>
              </c:ext>
            </c:extLst>
          </c:dPt>
          <c:dPt>
            <c:idx val="113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7-8210-496C-878D-DC0BECEE47E4}"/>
              </c:ext>
            </c:extLst>
          </c:dPt>
          <c:dPt>
            <c:idx val="113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9-8210-496C-878D-DC0BECEE47E4}"/>
              </c:ext>
            </c:extLst>
          </c:dPt>
          <c:dPt>
            <c:idx val="113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B-8210-496C-878D-DC0BECEE47E4}"/>
              </c:ext>
            </c:extLst>
          </c:dPt>
          <c:dPt>
            <c:idx val="113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D-8210-496C-878D-DC0BECEE47E4}"/>
              </c:ext>
            </c:extLst>
          </c:dPt>
          <c:dPt>
            <c:idx val="113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DF-8210-496C-878D-DC0BECEE47E4}"/>
              </c:ext>
            </c:extLst>
          </c:dPt>
          <c:dPt>
            <c:idx val="113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1-8210-496C-878D-DC0BECEE47E4}"/>
              </c:ext>
            </c:extLst>
          </c:dPt>
          <c:dPt>
            <c:idx val="113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3-8210-496C-878D-DC0BECEE47E4}"/>
              </c:ext>
            </c:extLst>
          </c:dPt>
          <c:dPt>
            <c:idx val="113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5-8210-496C-878D-DC0BECEE47E4}"/>
              </c:ext>
            </c:extLst>
          </c:dPt>
          <c:dPt>
            <c:idx val="113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7-8210-496C-878D-DC0BECEE47E4}"/>
              </c:ext>
            </c:extLst>
          </c:dPt>
          <c:dPt>
            <c:idx val="114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9-8210-496C-878D-DC0BECEE47E4}"/>
              </c:ext>
            </c:extLst>
          </c:dPt>
          <c:dPt>
            <c:idx val="114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B-8210-496C-878D-DC0BECEE47E4}"/>
              </c:ext>
            </c:extLst>
          </c:dPt>
          <c:dPt>
            <c:idx val="114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D-8210-496C-878D-DC0BECEE47E4}"/>
              </c:ext>
            </c:extLst>
          </c:dPt>
          <c:dPt>
            <c:idx val="114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EF-8210-496C-878D-DC0BECEE47E4}"/>
              </c:ext>
            </c:extLst>
          </c:dPt>
          <c:dPt>
            <c:idx val="114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1-8210-496C-878D-DC0BECEE47E4}"/>
              </c:ext>
            </c:extLst>
          </c:dPt>
          <c:dPt>
            <c:idx val="114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3-8210-496C-878D-DC0BECEE47E4}"/>
              </c:ext>
            </c:extLst>
          </c:dPt>
          <c:dPt>
            <c:idx val="114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5-8210-496C-878D-DC0BECEE47E4}"/>
              </c:ext>
            </c:extLst>
          </c:dPt>
          <c:dPt>
            <c:idx val="114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7-8210-496C-878D-DC0BECEE47E4}"/>
              </c:ext>
            </c:extLst>
          </c:dPt>
          <c:dPt>
            <c:idx val="114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9-8210-496C-878D-DC0BECEE47E4}"/>
              </c:ext>
            </c:extLst>
          </c:dPt>
          <c:dPt>
            <c:idx val="114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B-8210-496C-878D-DC0BECEE47E4}"/>
              </c:ext>
            </c:extLst>
          </c:dPt>
          <c:dPt>
            <c:idx val="115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D-8210-496C-878D-DC0BECEE47E4}"/>
              </c:ext>
            </c:extLst>
          </c:dPt>
          <c:dPt>
            <c:idx val="115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8FF-8210-496C-878D-DC0BECEE47E4}"/>
              </c:ext>
            </c:extLst>
          </c:dPt>
          <c:dPt>
            <c:idx val="115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1-8210-496C-878D-DC0BECEE47E4}"/>
              </c:ext>
            </c:extLst>
          </c:dPt>
          <c:dPt>
            <c:idx val="115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3-8210-496C-878D-DC0BECEE47E4}"/>
              </c:ext>
            </c:extLst>
          </c:dPt>
          <c:dPt>
            <c:idx val="115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5-8210-496C-878D-DC0BECEE47E4}"/>
              </c:ext>
            </c:extLst>
          </c:dPt>
          <c:dPt>
            <c:idx val="115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7-8210-496C-878D-DC0BECEE47E4}"/>
              </c:ext>
            </c:extLst>
          </c:dPt>
          <c:dPt>
            <c:idx val="115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9-8210-496C-878D-DC0BECEE47E4}"/>
              </c:ext>
            </c:extLst>
          </c:dPt>
          <c:dPt>
            <c:idx val="115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B-8210-496C-878D-DC0BECEE47E4}"/>
              </c:ext>
            </c:extLst>
          </c:dPt>
          <c:dPt>
            <c:idx val="115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D-8210-496C-878D-DC0BECEE47E4}"/>
              </c:ext>
            </c:extLst>
          </c:dPt>
          <c:dPt>
            <c:idx val="115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0F-8210-496C-878D-DC0BECEE47E4}"/>
              </c:ext>
            </c:extLst>
          </c:dPt>
          <c:dPt>
            <c:idx val="116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1-8210-496C-878D-DC0BECEE47E4}"/>
              </c:ext>
            </c:extLst>
          </c:dPt>
          <c:dPt>
            <c:idx val="116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3-8210-496C-878D-DC0BECEE47E4}"/>
              </c:ext>
            </c:extLst>
          </c:dPt>
          <c:dPt>
            <c:idx val="116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5-8210-496C-878D-DC0BECEE47E4}"/>
              </c:ext>
            </c:extLst>
          </c:dPt>
          <c:dPt>
            <c:idx val="116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7-8210-496C-878D-DC0BECEE47E4}"/>
              </c:ext>
            </c:extLst>
          </c:dPt>
          <c:dPt>
            <c:idx val="116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9-8210-496C-878D-DC0BECEE47E4}"/>
              </c:ext>
            </c:extLst>
          </c:dPt>
          <c:dPt>
            <c:idx val="116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B-8210-496C-878D-DC0BECEE47E4}"/>
              </c:ext>
            </c:extLst>
          </c:dPt>
          <c:dPt>
            <c:idx val="116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D-8210-496C-878D-DC0BECEE47E4}"/>
              </c:ext>
            </c:extLst>
          </c:dPt>
          <c:dPt>
            <c:idx val="116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1F-8210-496C-878D-DC0BECEE47E4}"/>
              </c:ext>
            </c:extLst>
          </c:dPt>
          <c:dPt>
            <c:idx val="116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1-8210-496C-878D-DC0BECEE47E4}"/>
              </c:ext>
            </c:extLst>
          </c:dPt>
          <c:dPt>
            <c:idx val="116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3-8210-496C-878D-DC0BECEE47E4}"/>
              </c:ext>
            </c:extLst>
          </c:dPt>
          <c:dPt>
            <c:idx val="117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5-8210-496C-878D-DC0BECEE47E4}"/>
              </c:ext>
            </c:extLst>
          </c:dPt>
          <c:dPt>
            <c:idx val="117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7-8210-496C-878D-DC0BECEE47E4}"/>
              </c:ext>
            </c:extLst>
          </c:dPt>
          <c:dPt>
            <c:idx val="117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9-8210-496C-878D-DC0BECEE47E4}"/>
              </c:ext>
            </c:extLst>
          </c:dPt>
          <c:dPt>
            <c:idx val="117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B-8210-496C-878D-DC0BECEE47E4}"/>
              </c:ext>
            </c:extLst>
          </c:dPt>
          <c:dPt>
            <c:idx val="117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D-8210-496C-878D-DC0BECEE47E4}"/>
              </c:ext>
            </c:extLst>
          </c:dPt>
          <c:dPt>
            <c:idx val="117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2F-8210-496C-878D-DC0BECEE47E4}"/>
              </c:ext>
            </c:extLst>
          </c:dPt>
          <c:dPt>
            <c:idx val="117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1-8210-496C-878D-DC0BECEE47E4}"/>
              </c:ext>
            </c:extLst>
          </c:dPt>
          <c:dPt>
            <c:idx val="117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3-8210-496C-878D-DC0BECEE47E4}"/>
              </c:ext>
            </c:extLst>
          </c:dPt>
          <c:dPt>
            <c:idx val="117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5-8210-496C-878D-DC0BECEE47E4}"/>
              </c:ext>
            </c:extLst>
          </c:dPt>
          <c:dPt>
            <c:idx val="117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7-8210-496C-878D-DC0BECEE47E4}"/>
              </c:ext>
            </c:extLst>
          </c:dPt>
          <c:dPt>
            <c:idx val="118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9-8210-496C-878D-DC0BECEE47E4}"/>
              </c:ext>
            </c:extLst>
          </c:dPt>
          <c:dPt>
            <c:idx val="118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B-8210-496C-878D-DC0BECEE47E4}"/>
              </c:ext>
            </c:extLst>
          </c:dPt>
          <c:dPt>
            <c:idx val="118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D-8210-496C-878D-DC0BECEE47E4}"/>
              </c:ext>
            </c:extLst>
          </c:dPt>
          <c:dPt>
            <c:idx val="118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3F-8210-496C-878D-DC0BECEE47E4}"/>
              </c:ext>
            </c:extLst>
          </c:dPt>
          <c:dPt>
            <c:idx val="118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1-8210-496C-878D-DC0BECEE47E4}"/>
              </c:ext>
            </c:extLst>
          </c:dPt>
          <c:dPt>
            <c:idx val="118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3-8210-496C-878D-DC0BECEE47E4}"/>
              </c:ext>
            </c:extLst>
          </c:dPt>
          <c:dPt>
            <c:idx val="118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5-8210-496C-878D-DC0BECEE47E4}"/>
              </c:ext>
            </c:extLst>
          </c:dPt>
          <c:dPt>
            <c:idx val="118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7-8210-496C-878D-DC0BECEE47E4}"/>
              </c:ext>
            </c:extLst>
          </c:dPt>
          <c:dPt>
            <c:idx val="118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9-8210-496C-878D-DC0BECEE47E4}"/>
              </c:ext>
            </c:extLst>
          </c:dPt>
          <c:dPt>
            <c:idx val="118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B-8210-496C-878D-DC0BECEE47E4}"/>
              </c:ext>
            </c:extLst>
          </c:dPt>
          <c:dPt>
            <c:idx val="119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D-8210-496C-878D-DC0BECEE47E4}"/>
              </c:ext>
            </c:extLst>
          </c:dPt>
          <c:dPt>
            <c:idx val="119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4F-8210-496C-878D-DC0BECEE47E4}"/>
              </c:ext>
            </c:extLst>
          </c:dPt>
          <c:dPt>
            <c:idx val="119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1-8210-496C-878D-DC0BECEE47E4}"/>
              </c:ext>
            </c:extLst>
          </c:dPt>
          <c:dPt>
            <c:idx val="119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3-8210-496C-878D-DC0BECEE47E4}"/>
              </c:ext>
            </c:extLst>
          </c:dPt>
          <c:dPt>
            <c:idx val="119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5-8210-496C-878D-DC0BECEE47E4}"/>
              </c:ext>
            </c:extLst>
          </c:dPt>
          <c:dPt>
            <c:idx val="119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7-8210-496C-878D-DC0BECEE47E4}"/>
              </c:ext>
            </c:extLst>
          </c:dPt>
          <c:dPt>
            <c:idx val="119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9-8210-496C-878D-DC0BECEE47E4}"/>
              </c:ext>
            </c:extLst>
          </c:dPt>
          <c:dPt>
            <c:idx val="119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B-8210-496C-878D-DC0BECEE47E4}"/>
              </c:ext>
            </c:extLst>
          </c:dPt>
          <c:dPt>
            <c:idx val="119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D-8210-496C-878D-DC0BECEE47E4}"/>
              </c:ext>
            </c:extLst>
          </c:dPt>
          <c:dPt>
            <c:idx val="119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5F-8210-496C-878D-DC0BECEE47E4}"/>
              </c:ext>
            </c:extLst>
          </c:dPt>
          <c:dPt>
            <c:idx val="120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1-8210-496C-878D-DC0BECEE47E4}"/>
              </c:ext>
            </c:extLst>
          </c:dPt>
          <c:dPt>
            <c:idx val="1201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3-8210-496C-878D-DC0BECEE47E4}"/>
              </c:ext>
            </c:extLst>
          </c:dPt>
          <c:dPt>
            <c:idx val="1202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5-8210-496C-878D-DC0BECEE47E4}"/>
              </c:ext>
            </c:extLst>
          </c:dPt>
          <c:dPt>
            <c:idx val="1203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7-8210-496C-878D-DC0BECEE47E4}"/>
              </c:ext>
            </c:extLst>
          </c:dPt>
          <c:dPt>
            <c:idx val="1204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9-8210-496C-878D-DC0BECEE47E4}"/>
              </c:ext>
            </c:extLst>
          </c:dPt>
          <c:dPt>
            <c:idx val="1205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B-8210-496C-878D-DC0BECEE47E4}"/>
              </c:ext>
            </c:extLst>
          </c:dPt>
          <c:dPt>
            <c:idx val="1206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D-8210-496C-878D-DC0BECEE47E4}"/>
              </c:ext>
            </c:extLst>
          </c:dPt>
          <c:dPt>
            <c:idx val="1207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6F-8210-496C-878D-DC0BECEE47E4}"/>
              </c:ext>
            </c:extLst>
          </c:dPt>
          <c:dPt>
            <c:idx val="1208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71-8210-496C-878D-DC0BECEE47E4}"/>
              </c:ext>
            </c:extLst>
          </c:dPt>
          <c:dPt>
            <c:idx val="1209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73-8210-496C-878D-DC0BECEE47E4}"/>
              </c:ext>
            </c:extLst>
          </c:dPt>
          <c:dPt>
            <c:idx val="1210"/>
            <c:invertIfNegative val="1"/>
            <c:bubble3D val="0"/>
            <c:spPr>
              <a:gradFill flip="none" rotWithShape="1">
                <a:gsLst>
                  <a:gs pos="0">
                    <a:schemeClr val="accent2">
                      <a:lumMod val="0"/>
                      <a:lumOff val="100000"/>
                    </a:schemeClr>
                  </a:gs>
                  <a:gs pos="35000">
                    <a:schemeClr val="accent2">
                      <a:lumMod val="0"/>
                      <a:lumOff val="100000"/>
                    </a:schemeClr>
                  </a:gs>
                  <a:gs pos="100000">
                    <a:schemeClr val="accent2">
                      <a:lumMod val="100000"/>
                    </a:schemeClr>
                  </a:gs>
                </a:gsLst>
                <a:path path="circle">
                  <a:fillToRect l="50000" t="-80000" r="50000" b="180000"/>
                </a:path>
                <a:tileRect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975-8210-496C-878D-DC0BECEE47E4}"/>
              </c:ext>
            </c:extLst>
          </c:dPt>
          <c:cat>
            <c:strRef>
              <c:f>'get out'!$D$2:$D$687</c:f>
              <c:strCache>
                <c:ptCount val="686"/>
                <c:pt idx="0">
                  <c:v>dark</c:v>
                </c:pt>
                <c:pt idx="1">
                  <c:v>afraid</c:v>
                </c:pt>
                <c:pt idx="2">
                  <c:v>guilt</c:v>
                </c:pt>
                <c:pt idx="3">
                  <c:v>angry</c:v>
                </c:pt>
                <c:pt idx="4">
                  <c:v>low</c:v>
                </c:pt>
                <c:pt idx="5">
                  <c:v>average</c:v>
                </c:pt>
                <c:pt idx="6">
                  <c:v>angry</c:v>
                </c:pt>
                <c:pt idx="7">
                  <c:v>loving</c:v>
                </c:pt>
                <c:pt idx="8">
                  <c:v>guilt</c:v>
                </c:pt>
                <c:pt idx="9">
                  <c:v>guilty</c:v>
                </c:pt>
                <c:pt idx="10">
                  <c:v>calm</c:v>
                </c:pt>
                <c:pt idx="11">
                  <c:v>calm</c:v>
                </c:pt>
                <c:pt idx="12">
                  <c:v>guilt</c:v>
                </c:pt>
                <c:pt idx="13">
                  <c:v>guilt</c:v>
                </c:pt>
                <c:pt idx="14">
                  <c:v>average</c:v>
                </c:pt>
                <c:pt idx="15">
                  <c:v>curious</c:v>
                </c:pt>
                <c:pt idx="16">
                  <c:v>loving</c:v>
                </c:pt>
                <c:pt idx="17">
                  <c:v>hurt</c:v>
                </c:pt>
                <c:pt idx="18">
                  <c:v>curious</c:v>
                </c:pt>
                <c:pt idx="19">
                  <c:v>angry</c:v>
                </c:pt>
                <c:pt idx="20">
                  <c:v>certain</c:v>
                </c:pt>
                <c:pt idx="21">
                  <c:v>great</c:v>
                </c:pt>
                <c:pt idx="22">
                  <c:v>pathetic</c:v>
                </c:pt>
                <c:pt idx="23">
                  <c:v>low</c:v>
                </c:pt>
                <c:pt idx="24">
                  <c:v>sad</c:v>
                </c:pt>
                <c:pt idx="25">
                  <c:v>curious</c:v>
                </c:pt>
                <c:pt idx="26">
                  <c:v>fantastic</c:v>
                </c:pt>
                <c:pt idx="27">
                  <c:v>mad</c:v>
                </c:pt>
                <c:pt idx="28">
                  <c:v>angry</c:v>
                </c:pt>
                <c:pt idx="29">
                  <c:v>low</c:v>
                </c:pt>
                <c:pt idx="30">
                  <c:v>pathetic</c:v>
                </c:pt>
                <c:pt idx="31">
                  <c:v>down</c:v>
                </c:pt>
                <c:pt idx="32">
                  <c:v>uncomfortable</c:v>
                </c:pt>
                <c:pt idx="33">
                  <c:v>free</c:v>
                </c:pt>
                <c:pt idx="34">
                  <c:v>common</c:v>
                </c:pt>
                <c:pt idx="35">
                  <c:v>awkward</c:v>
                </c:pt>
                <c:pt idx="36">
                  <c:v>free</c:v>
                </c:pt>
                <c:pt idx="37">
                  <c:v>hurt</c:v>
                </c:pt>
                <c:pt idx="38">
                  <c:v>angry</c:v>
                </c:pt>
                <c:pt idx="39">
                  <c:v>insecure</c:v>
                </c:pt>
                <c:pt idx="40">
                  <c:v>low</c:v>
                </c:pt>
                <c:pt idx="41">
                  <c:v>free</c:v>
                </c:pt>
                <c:pt idx="42">
                  <c:v>upset</c:v>
                </c:pt>
                <c:pt idx="43">
                  <c:v>uncomfortable</c:v>
                </c:pt>
                <c:pt idx="44">
                  <c:v>excited</c:v>
                </c:pt>
                <c:pt idx="45">
                  <c:v>dark</c:v>
                </c:pt>
                <c:pt idx="46">
                  <c:v>uncomfortable</c:v>
                </c:pt>
                <c:pt idx="47">
                  <c:v>angry</c:v>
                </c:pt>
                <c:pt idx="48">
                  <c:v>down</c:v>
                </c:pt>
                <c:pt idx="49">
                  <c:v>privileged</c:v>
                </c:pt>
                <c:pt idx="50">
                  <c:v>mad</c:v>
                </c:pt>
                <c:pt idx="51">
                  <c:v>mad</c:v>
                </c:pt>
                <c:pt idx="52">
                  <c:v>great</c:v>
                </c:pt>
                <c:pt idx="53">
                  <c:v>certain</c:v>
                </c:pt>
                <c:pt idx="54">
                  <c:v>down</c:v>
                </c:pt>
                <c:pt idx="55">
                  <c:v>down</c:v>
                </c:pt>
                <c:pt idx="56">
                  <c:v>calm</c:v>
                </c:pt>
                <c:pt idx="57">
                  <c:v>sad</c:v>
                </c:pt>
                <c:pt idx="58">
                  <c:v>low</c:v>
                </c:pt>
                <c:pt idx="59">
                  <c:v>upset</c:v>
                </c:pt>
                <c:pt idx="60">
                  <c:v>uncomfortable</c:v>
                </c:pt>
                <c:pt idx="61">
                  <c:v>uncomfortable</c:v>
                </c:pt>
                <c:pt idx="62">
                  <c:v>upset</c:v>
                </c:pt>
                <c:pt idx="63">
                  <c:v>ashamed</c:v>
                </c:pt>
                <c:pt idx="64">
                  <c:v>dark</c:v>
                </c:pt>
                <c:pt idx="65">
                  <c:v>guilt</c:v>
                </c:pt>
                <c:pt idx="66">
                  <c:v>sad</c:v>
                </c:pt>
                <c:pt idx="67">
                  <c:v>down</c:v>
                </c:pt>
                <c:pt idx="68">
                  <c:v>angry</c:v>
                </c:pt>
                <c:pt idx="69">
                  <c:v>curious</c:v>
                </c:pt>
                <c:pt idx="70">
                  <c:v>mad</c:v>
                </c:pt>
                <c:pt idx="71">
                  <c:v>dark</c:v>
                </c:pt>
                <c:pt idx="72">
                  <c:v>afraid</c:v>
                </c:pt>
                <c:pt idx="73">
                  <c:v>fantastic</c:v>
                </c:pt>
                <c:pt idx="74">
                  <c:v>fantastic</c:v>
                </c:pt>
                <c:pt idx="75">
                  <c:v>free</c:v>
                </c:pt>
                <c:pt idx="76">
                  <c:v>dark</c:v>
                </c:pt>
                <c:pt idx="77">
                  <c:v>proud</c:v>
                </c:pt>
                <c:pt idx="78">
                  <c:v>uncomfortable</c:v>
                </c:pt>
                <c:pt idx="79">
                  <c:v>dark</c:v>
                </c:pt>
                <c:pt idx="80">
                  <c:v>sad</c:v>
                </c:pt>
                <c:pt idx="81">
                  <c:v>angry</c:v>
                </c:pt>
                <c:pt idx="82">
                  <c:v>fantastic</c:v>
                </c:pt>
                <c:pt idx="83">
                  <c:v>comfortable</c:v>
                </c:pt>
                <c:pt idx="84">
                  <c:v>uncomfortable</c:v>
                </c:pt>
                <c:pt idx="85">
                  <c:v>important</c:v>
                </c:pt>
                <c:pt idx="86">
                  <c:v>sad</c:v>
                </c:pt>
                <c:pt idx="87">
                  <c:v>proud</c:v>
                </c:pt>
                <c:pt idx="88">
                  <c:v>down</c:v>
                </c:pt>
                <c:pt idx="89">
                  <c:v>uncomfortable</c:v>
                </c:pt>
                <c:pt idx="90">
                  <c:v>down</c:v>
                </c:pt>
                <c:pt idx="91">
                  <c:v>certain</c:v>
                </c:pt>
                <c:pt idx="92">
                  <c:v>dark</c:v>
                </c:pt>
                <c:pt idx="93">
                  <c:v>uncomfortable</c:v>
                </c:pt>
                <c:pt idx="94">
                  <c:v>low</c:v>
                </c:pt>
                <c:pt idx="95">
                  <c:v>guilt</c:v>
                </c:pt>
                <c:pt idx="96">
                  <c:v>weak</c:v>
                </c:pt>
                <c:pt idx="97">
                  <c:v>excited</c:v>
                </c:pt>
                <c:pt idx="98">
                  <c:v>proud</c:v>
                </c:pt>
                <c:pt idx="99">
                  <c:v>calm</c:v>
                </c:pt>
                <c:pt idx="100">
                  <c:v>dark</c:v>
                </c:pt>
                <c:pt idx="101">
                  <c:v>great</c:v>
                </c:pt>
                <c:pt idx="102">
                  <c:v>hurt</c:v>
                </c:pt>
                <c:pt idx="103">
                  <c:v>great</c:v>
                </c:pt>
                <c:pt idx="104">
                  <c:v>hurt</c:v>
                </c:pt>
                <c:pt idx="105">
                  <c:v>dark</c:v>
                </c:pt>
                <c:pt idx="106">
                  <c:v>dark</c:v>
                </c:pt>
                <c:pt idx="107">
                  <c:v>upset</c:v>
                </c:pt>
                <c:pt idx="108">
                  <c:v>great</c:v>
                </c:pt>
                <c:pt idx="109">
                  <c:v>interested</c:v>
                </c:pt>
                <c:pt idx="110">
                  <c:v>afraid</c:v>
                </c:pt>
                <c:pt idx="111">
                  <c:v>pathetic</c:v>
                </c:pt>
                <c:pt idx="112">
                  <c:v>dark</c:v>
                </c:pt>
                <c:pt idx="113">
                  <c:v>free</c:v>
                </c:pt>
                <c:pt idx="114">
                  <c:v>low</c:v>
                </c:pt>
                <c:pt idx="115">
                  <c:v>guilt</c:v>
                </c:pt>
                <c:pt idx="116">
                  <c:v>proud</c:v>
                </c:pt>
                <c:pt idx="117">
                  <c:v>proud</c:v>
                </c:pt>
                <c:pt idx="118">
                  <c:v>down</c:v>
                </c:pt>
                <c:pt idx="119">
                  <c:v>great</c:v>
                </c:pt>
                <c:pt idx="120">
                  <c:v>angry</c:v>
                </c:pt>
                <c:pt idx="121">
                  <c:v>angry</c:v>
                </c:pt>
                <c:pt idx="122">
                  <c:v>hurt</c:v>
                </c:pt>
                <c:pt idx="123">
                  <c:v>free</c:v>
                </c:pt>
                <c:pt idx="124">
                  <c:v>great</c:v>
                </c:pt>
                <c:pt idx="125">
                  <c:v>uncomfortable</c:v>
                </c:pt>
                <c:pt idx="126">
                  <c:v>weak</c:v>
                </c:pt>
                <c:pt idx="127">
                  <c:v>cross</c:v>
                </c:pt>
                <c:pt idx="128">
                  <c:v>insecure</c:v>
                </c:pt>
                <c:pt idx="129">
                  <c:v>calm</c:v>
                </c:pt>
                <c:pt idx="130">
                  <c:v>down</c:v>
                </c:pt>
                <c:pt idx="131">
                  <c:v>afraid</c:v>
                </c:pt>
                <c:pt idx="132">
                  <c:v>calm</c:v>
                </c:pt>
                <c:pt idx="133">
                  <c:v>calm</c:v>
                </c:pt>
                <c:pt idx="134">
                  <c:v>down</c:v>
                </c:pt>
                <c:pt idx="135">
                  <c:v>weak</c:v>
                </c:pt>
                <c:pt idx="136">
                  <c:v>lucky</c:v>
                </c:pt>
                <c:pt idx="137">
                  <c:v>forced</c:v>
                </c:pt>
                <c:pt idx="138">
                  <c:v>hurt</c:v>
                </c:pt>
                <c:pt idx="139">
                  <c:v>common</c:v>
                </c:pt>
                <c:pt idx="140">
                  <c:v>hurt</c:v>
                </c:pt>
                <c:pt idx="141">
                  <c:v>uncomfortable</c:v>
                </c:pt>
                <c:pt idx="142">
                  <c:v>afraid</c:v>
                </c:pt>
                <c:pt idx="143">
                  <c:v>curious</c:v>
                </c:pt>
                <c:pt idx="144">
                  <c:v>curious</c:v>
                </c:pt>
                <c:pt idx="145">
                  <c:v>upset</c:v>
                </c:pt>
                <c:pt idx="146">
                  <c:v>sad</c:v>
                </c:pt>
                <c:pt idx="147">
                  <c:v>upset</c:v>
                </c:pt>
                <c:pt idx="148">
                  <c:v>free</c:v>
                </c:pt>
                <c:pt idx="149">
                  <c:v>important</c:v>
                </c:pt>
                <c:pt idx="150">
                  <c:v>hurt</c:v>
                </c:pt>
                <c:pt idx="151">
                  <c:v>upset</c:v>
                </c:pt>
                <c:pt idx="152">
                  <c:v>excited</c:v>
                </c:pt>
                <c:pt idx="153">
                  <c:v>ashamed</c:v>
                </c:pt>
                <c:pt idx="154">
                  <c:v>alone</c:v>
                </c:pt>
                <c:pt idx="155">
                  <c:v>afraid</c:v>
                </c:pt>
                <c:pt idx="156">
                  <c:v>hurt</c:v>
                </c:pt>
                <c:pt idx="157">
                  <c:v>sad</c:v>
                </c:pt>
                <c:pt idx="158">
                  <c:v>proud</c:v>
                </c:pt>
                <c:pt idx="159">
                  <c:v>interested</c:v>
                </c:pt>
                <c:pt idx="160">
                  <c:v>strong</c:v>
                </c:pt>
                <c:pt idx="161">
                  <c:v>upset</c:v>
                </c:pt>
                <c:pt idx="162">
                  <c:v>sad</c:v>
                </c:pt>
                <c:pt idx="163">
                  <c:v>certain</c:v>
                </c:pt>
                <c:pt idx="164">
                  <c:v>angry</c:v>
                </c:pt>
                <c:pt idx="165">
                  <c:v>hurt</c:v>
                </c:pt>
                <c:pt idx="166">
                  <c:v>pathetic</c:v>
                </c:pt>
                <c:pt idx="167">
                  <c:v>calm</c:v>
                </c:pt>
                <c:pt idx="168">
                  <c:v>upset</c:v>
                </c:pt>
                <c:pt idx="169">
                  <c:v>upset</c:v>
                </c:pt>
                <c:pt idx="170">
                  <c:v>dark</c:v>
                </c:pt>
                <c:pt idx="171">
                  <c:v>upset</c:v>
                </c:pt>
                <c:pt idx="172">
                  <c:v>angry</c:v>
                </c:pt>
                <c:pt idx="173">
                  <c:v>upset</c:v>
                </c:pt>
                <c:pt idx="174">
                  <c:v>dark</c:v>
                </c:pt>
                <c:pt idx="175">
                  <c:v>hurt</c:v>
                </c:pt>
                <c:pt idx="176">
                  <c:v>insecure</c:v>
                </c:pt>
                <c:pt idx="177">
                  <c:v>alone</c:v>
                </c:pt>
                <c:pt idx="178">
                  <c:v>insecure</c:v>
                </c:pt>
                <c:pt idx="179">
                  <c:v>dark</c:v>
                </c:pt>
                <c:pt idx="180">
                  <c:v>hurt</c:v>
                </c:pt>
                <c:pt idx="181">
                  <c:v>responsible</c:v>
                </c:pt>
                <c:pt idx="182">
                  <c:v>upset</c:v>
                </c:pt>
                <c:pt idx="183">
                  <c:v>mad</c:v>
                </c:pt>
                <c:pt idx="184">
                  <c:v>free</c:v>
                </c:pt>
                <c:pt idx="185">
                  <c:v>forced</c:v>
                </c:pt>
                <c:pt idx="186">
                  <c:v>down</c:v>
                </c:pt>
                <c:pt idx="187">
                  <c:v>dark</c:v>
                </c:pt>
                <c:pt idx="188">
                  <c:v>afraid</c:v>
                </c:pt>
                <c:pt idx="189">
                  <c:v>alone</c:v>
                </c:pt>
                <c:pt idx="190">
                  <c:v>great</c:v>
                </c:pt>
                <c:pt idx="191">
                  <c:v>sad</c:v>
                </c:pt>
                <c:pt idx="192">
                  <c:v>certain</c:v>
                </c:pt>
                <c:pt idx="193">
                  <c:v>dark</c:v>
                </c:pt>
                <c:pt idx="194">
                  <c:v>uncomfortable</c:v>
                </c:pt>
                <c:pt idx="195">
                  <c:v>angry</c:v>
                </c:pt>
                <c:pt idx="196">
                  <c:v>down</c:v>
                </c:pt>
                <c:pt idx="197">
                  <c:v>hurt</c:v>
                </c:pt>
                <c:pt idx="198">
                  <c:v>upset</c:v>
                </c:pt>
                <c:pt idx="199">
                  <c:v>fantastic</c:v>
                </c:pt>
                <c:pt idx="200">
                  <c:v>calm</c:v>
                </c:pt>
                <c:pt idx="201">
                  <c:v>upset</c:v>
                </c:pt>
                <c:pt idx="202">
                  <c:v>insecure</c:v>
                </c:pt>
                <c:pt idx="203">
                  <c:v>average</c:v>
                </c:pt>
                <c:pt idx="204">
                  <c:v>alone</c:v>
                </c:pt>
                <c:pt idx="205">
                  <c:v>proud</c:v>
                </c:pt>
                <c:pt idx="206">
                  <c:v>down</c:v>
                </c:pt>
                <c:pt idx="207">
                  <c:v>sad</c:v>
                </c:pt>
                <c:pt idx="208">
                  <c:v>upset</c:v>
                </c:pt>
                <c:pt idx="209">
                  <c:v>low</c:v>
                </c:pt>
                <c:pt idx="210">
                  <c:v>alone</c:v>
                </c:pt>
                <c:pt idx="211">
                  <c:v>great</c:v>
                </c:pt>
                <c:pt idx="212">
                  <c:v>hurt</c:v>
                </c:pt>
                <c:pt idx="213">
                  <c:v>mad</c:v>
                </c:pt>
                <c:pt idx="214">
                  <c:v>angry</c:v>
                </c:pt>
                <c:pt idx="215">
                  <c:v>guilt</c:v>
                </c:pt>
                <c:pt idx="216">
                  <c:v>upset</c:v>
                </c:pt>
                <c:pt idx="217">
                  <c:v>dark</c:v>
                </c:pt>
                <c:pt idx="218">
                  <c:v>angry</c:v>
                </c:pt>
                <c:pt idx="219">
                  <c:v>certain</c:v>
                </c:pt>
                <c:pt idx="220">
                  <c:v>calm</c:v>
                </c:pt>
                <c:pt idx="221">
                  <c:v>proud</c:v>
                </c:pt>
                <c:pt idx="222">
                  <c:v>great</c:v>
                </c:pt>
                <c:pt idx="223">
                  <c:v>afraid</c:v>
                </c:pt>
                <c:pt idx="224">
                  <c:v>nervous</c:v>
                </c:pt>
                <c:pt idx="225">
                  <c:v>important</c:v>
                </c:pt>
                <c:pt idx="226">
                  <c:v>important</c:v>
                </c:pt>
                <c:pt idx="227">
                  <c:v>mad</c:v>
                </c:pt>
                <c:pt idx="228">
                  <c:v>guilt</c:v>
                </c:pt>
                <c:pt idx="229">
                  <c:v>upset</c:v>
                </c:pt>
                <c:pt idx="230">
                  <c:v>hurt</c:v>
                </c:pt>
                <c:pt idx="231">
                  <c:v>hurt</c:v>
                </c:pt>
                <c:pt idx="232">
                  <c:v>uncomfortable</c:v>
                </c:pt>
                <c:pt idx="233">
                  <c:v>upset</c:v>
                </c:pt>
                <c:pt idx="234">
                  <c:v>uncomfortable</c:v>
                </c:pt>
                <c:pt idx="235">
                  <c:v>sad</c:v>
                </c:pt>
                <c:pt idx="236">
                  <c:v>curious</c:v>
                </c:pt>
                <c:pt idx="237">
                  <c:v>dark</c:v>
                </c:pt>
                <c:pt idx="238">
                  <c:v>interested</c:v>
                </c:pt>
                <c:pt idx="239">
                  <c:v>fantastic</c:v>
                </c:pt>
                <c:pt idx="240">
                  <c:v>uncomfortable</c:v>
                </c:pt>
                <c:pt idx="241">
                  <c:v>insecure</c:v>
                </c:pt>
                <c:pt idx="242">
                  <c:v>down</c:v>
                </c:pt>
                <c:pt idx="243">
                  <c:v>dark</c:v>
                </c:pt>
                <c:pt idx="244">
                  <c:v>hurt</c:v>
                </c:pt>
                <c:pt idx="245">
                  <c:v>dark</c:v>
                </c:pt>
                <c:pt idx="246">
                  <c:v>afraid</c:v>
                </c:pt>
                <c:pt idx="247">
                  <c:v>sad</c:v>
                </c:pt>
                <c:pt idx="248">
                  <c:v>sad</c:v>
                </c:pt>
                <c:pt idx="249">
                  <c:v>awkward</c:v>
                </c:pt>
                <c:pt idx="250">
                  <c:v>uncomfortable</c:v>
                </c:pt>
                <c:pt idx="251">
                  <c:v>great</c:v>
                </c:pt>
                <c:pt idx="252">
                  <c:v>certain</c:v>
                </c:pt>
                <c:pt idx="253">
                  <c:v>free</c:v>
                </c:pt>
                <c:pt idx="254">
                  <c:v>pathetic</c:v>
                </c:pt>
                <c:pt idx="255">
                  <c:v>interested</c:v>
                </c:pt>
                <c:pt idx="256">
                  <c:v>down</c:v>
                </c:pt>
                <c:pt idx="257">
                  <c:v>low</c:v>
                </c:pt>
                <c:pt idx="258">
                  <c:v>mad</c:v>
                </c:pt>
                <c:pt idx="259">
                  <c:v>pathetic</c:v>
                </c:pt>
                <c:pt idx="260">
                  <c:v>common</c:v>
                </c:pt>
                <c:pt idx="261">
                  <c:v>free</c:v>
                </c:pt>
                <c:pt idx="262">
                  <c:v>upset</c:v>
                </c:pt>
                <c:pt idx="263">
                  <c:v>great</c:v>
                </c:pt>
                <c:pt idx="264">
                  <c:v>hurt</c:v>
                </c:pt>
                <c:pt idx="265">
                  <c:v>alone</c:v>
                </c:pt>
                <c:pt idx="266">
                  <c:v>calm</c:v>
                </c:pt>
                <c:pt idx="267">
                  <c:v>guilt</c:v>
                </c:pt>
                <c:pt idx="268">
                  <c:v>calm</c:v>
                </c:pt>
                <c:pt idx="269">
                  <c:v>upset</c:v>
                </c:pt>
                <c:pt idx="270">
                  <c:v>awkward</c:v>
                </c:pt>
                <c:pt idx="271">
                  <c:v>sad</c:v>
                </c:pt>
                <c:pt idx="272">
                  <c:v>sad</c:v>
                </c:pt>
                <c:pt idx="273">
                  <c:v>calm</c:v>
                </c:pt>
                <c:pt idx="274">
                  <c:v>guilt</c:v>
                </c:pt>
                <c:pt idx="275">
                  <c:v>dark</c:v>
                </c:pt>
                <c:pt idx="276">
                  <c:v>ashamed</c:v>
                </c:pt>
                <c:pt idx="277">
                  <c:v>mad</c:v>
                </c:pt>
                <c:pt idx="278">
                  <c:v>upset</c:v>
                </c:pt>
                <c:pt idx="279">
                  <c:v>upset</c:v>
                </c:pt>
                <c:pt idx="280">
                  <c:v>calm</c:v>
                </c:pt>
                <c:pt idx="281">
                  <c:v>mad</c:v>
                </c:pt>
                <c:pt idx="282">
                  <c:v>guilt</c:v>
                </c:pt>
                <c:pt idx="283">
                  <c:v>weak</c:v>
                </c:pt>
                <c:pt idx="284">
                  <c:v>comfortable</c:v>
                </c:pt>
                <c:pt idx="285">
                  <c:v>guilt</c:v>
                </c:pt>
                <c:pt idx="286">
                  <c:v>sad</c:v>
                </c:pt>
                <c:pt idx="287">
                  <c:v>hurt</c:v>
                </c:pt>
                <c:pt idx="288">
                  <c:v>guilt</c:v>
                </c:pt>
                <c:pt idx="289">
                  <c:v>fantastic</c:v>
                </c:pt>
                <c:pt idx="290">
                  <c:v>strong</c:v>
                </c:pt>
                <c:pt idx="291">
                  <c:v>great</c:v>
                </c:pt>
                <c:pt idx="292">
                  <c:v>hurt</c:v>
                </c:pt>
                <c:pt idx="293">
                  <c:v>free</c:v>
                </c:pt>
                <c:pt idx="294">
                  <c:v>curious</c:v>
                </c:pt>
                <c:pt idx="295">
                  <c:v>low</c:v>
                </c:pt>
                <c:pt idx="296">
                  <c:v>alone</c:v>
                </c:pt>
                <c:pt idx="297">
                  <c:v>important</c:v>
                </c:pt>
                <c:pt idx="298">
                  <c:v>nervous</c:v>
                </c:pt>
                <c:pt idx="299">
                  <c:v>sad</c:v>
                </c:pt>
                <c:pt idx="300">
                  <c:v>certain</c:v>
                </c:pt>
                <c:pt idx="301">
                  <c:v>hurt</c:v>
                </c:pt>
                <c:pt idx="302">
                  <c:v>fantastic</c:v>
                </c:pt>
                <c:pt idx="303">
                  <c:v>hurt</c:v>
                </c:pt>
                <c:pt idx="304">
                  <c:v>responsible</c:v>
                </c:pt>
                <c:pt idx="305">
                  <c:v>important</c:v>
                </c:pt>
                <c:pt idx="306">
                  <c:v>upset</c:v>
                </c:pt>
                <c:pt idx="307">
                  <c:v>strong</c:v>
                </c:pt>
                <c:pt idx="308">
                  <c:v>calm</c:v>
                </c:pt>
                <c:pt idx="309">
                  <c:v>responsible</c:v>
                </c:pt>
                <c:pt idx="310">
                  <c:v>down</c:v>
                </c:pt>
                <c:pt idx="311">
                  <c:v>guilt</c:v>
                </c:pt>
                <c:pt idx="312">
                  <c:v>alone</c:v>
                </c:pt>
                <c:pt idx="313">
                  <c:v>down</c:v>
                </c:pt>
                <c:pt idx="314">
                  <c:v>dark</c:v>
                </c:pt>
                <c:pt idx="315">
                  <c:v>dark</c:v>
                </c:pt>
                <c:pt idx="316">
                  <c:v>sad</c:v>
                </c:pt>
                <c:pt idx="317">
                  <c:v>sad</c:v>
                </c:pt>
                <c:pt idx="318">
                  <c:v>mad</c:v>
                </c:pt>
                <c:pt idx="319">
                  <c:v>pathetic</c:v>
                </c:pt>
                <c:pt idx="320">
                  <c:v>privileged</c:v>
                </c:pt>
                <c:pt idx="321">
                  <c:v>curious</c:v>
                </c:pt>
                <c:pt idx="322">
                  <c:v>proud</c:v>
                </c:pt>
                <c:pt idx="323">
                  <c:v>free</c:v>
                </c:pt>
                <c:pt idx="324">
                  <c:v>upset</c:v>
                </c:pt>
                <c:pt idx="325">
                  <c:v>excited</c:v>
                </c:pt>
                <c:pt idx="326">
                  <c:v>nervous</c:v>
                </c:pt>
                <c:pt idx="327">
                  <c:v>responsible</c:v>
                </c:pt>
                <c:pt idx="328">
                  <c:v>upset</c:v>
                </c:pt>
                <c:pt idx="329">
                  <c:v>hurt</c:v>
                </c:pt>
                <c:pt idx="330">
                  <c:v>down</c:v>
                </c:pt>
                <c:pt idx="331">
                  <c:v>common</c:v>
                </c:pt>
                <c:pt idx="332">
                  <c:v>upset</c:v>
                </c:pt>
                <c:pt idx="333">
                  <c:v>calm</c:v>
                </c:pt>
                <c:pt idx="334">
                  <c:v>down</c:v>
                </c:pt>
                <c:pt idx="335">
                  <c:v>dark</c:v>
                </c:pt>
                <c:pt idx="336">
                  <c:v>calm</c:v>
                </c:pt>
                <c:pt idx="337">
                  <c:v>curious</c:v>
                </c:pt>
                <c:pt idx="338">
                  <c:v>upset</c:v>
                </c:pt>
                <c:pt idx="339">
                  <c:v>mad</c:v>
                </c:pt>
                <c:pt idx="340">
                  <c:v>angry</c:v>
                </c:pt>
                <c:pt idx="341">
                  <c:v>mad</c:v>
                </c:pt>
                <c:pt idx="342">
                  <c:v>guilt</c:v>
                </c:pt>
                <c:pt idx="343">
                  <c:v>great</c:v>
                </c:pt>
                <c:pt idx="344">
                  <c:v>down</c:v>
                </c:pt>
                <c:pt idx="345">
                  <c:v>sad</c:v>
                </c:pt>
                <c:pt idx="346">
                  <c:v>calm</c:v>
                </c:pt>
                <c:pt idx="347">
                  <c:v>hurt</c:v>
                </c:pt>
                <c:pt idx="348">
                  <c:v>calm</c:v>
                </c:pt>
                <c:pt idx="349">
                  <c:v>hurt</c:v>
                </c:pt>
                <c:pt idx="350">
                  <c:v>pathetic</c:v>
                </c:pt>
                <c:pt idx="351">
                  <c:v>down</c:v>
                </c:pt>
                <c:pt idx="352">
                  <c:v>calm</c:v>
                </c:pt>
                <c:pt idx="353">
                  <c:v>fantastic</c:v>
                </c:pt>
                <c:pt idx="354">
                  <c:v>privileged</c:v>
                </c:pt>
                <c:pt idx="355">
                  <c:v>dark</c:v>
                </c:pt>
                <c:pt idx="356">
                  <c:v>mad</c:v>
                </c:pt>
                <c:pt idx="357">
                  <c:v>hurt</c:v>
                </c:pt>
                <c:pt idx="358">
                  <c:v>sad</c:v>
                </c:pt>
                <c:pt idx="359">
                  <c:v>hurt</c:v>
                </c:pt>
                <c:pt idx="360">
                  <c:v>alone</c:v>
                </c:pt>
                <c:pt idx="361">
                  <c:v>alone</c:v>
                </c:pt>
                <c:pt idx="362">
                  <c:v>guilty</c:v>
                </c:pt>
                <c:pt idx="363">
                  <c:v>uncomfortable</c:v>
                </c:pt>
                <c:pt idx="364">
                  <c:v>angry</c:v>
                </c:pt>
                <c:pt idx="365">
                  <c:v>hurt</c:v>
                </c:pt>
                <c:pt idx="366">
                  <c:v>low</c:v>
                </c:pt>
                <c:pt idx="367">
                  <c:v>down</c:v>
                </c:pt>
                <c:pt idx="368">
                  <c:v>calm</c:v>
                </c:pt>
                <c:pt idx="369">
                  <c:v>alone</c:v>
                </c:pt>
                <c:pt idx="370">
                  <c:v>down</c:v>
                </c:pt>
                <c:pt idx="371">
                  <c:v>free</c:v>
                </c:pt>
                <c:pt idx="372">
                  <c:v>mad</c:v>
                </c:pt>
                <c:pt idx="373">
                  <c:v>guilt</c:v>
                </c:pt>
                <c:pt idx="374">
                  <c:v>alone</c:v>
                </c:pt>
                <c:pt idx="375">
                  <c:v>calm</c:v>
                </c:pt>
                <c:pt idx="376">
                  <c:v>awkward</c:v>
                </c:pt>
                <c:pt idx="377">
                  <c:v>hurt</c:v>
                </c:pt>
                <c:pt idx="378">
                  <c:v>weak</c:v>
                </c:pt>
                <c:pt idx="379">
                  <c:v>alone</c:v>
                </c:pt>
                <c:pt idx="380">
                  <c:v>uncomfortable</c:v>
                </c:pt>
                <c:pt idx="381">
                  <c:v>strong</c:v>
                </c:pt>
                <c:pt idx="382">
                  <c:v>upset</c:v>
                </c:pt>
                <c:pt idx="383">
                  <c:v>ashamed</c:v>
                </c:pt>
                <c:pt idx="384">
                  <c:v>down</c:v>
                </c:pt>
                <c:pt idx="385">
                  <c:v>guilt</c:v>
                </c:pt>
                <c:pt idx="386">
                  <c:v>upset</c:v>
                </c:pt>
                <c:pt idx="387">
                  <c:v>free</c:v>
                </c:pt>
                <c:pt idx="388">
                  <c:v>angry</c:v>
                </c:pt>
                <c:pt idx="389">
                  <c:v>great</c:v>
                </c:pt>
                <c:pt idx="390">
                  <c:v>angry</c:v>
                </c:pt>
                <c:pt idx="391">
                  <c:v>down</c:v>
                </c:pt>
                <c:pt idx="392">
                  <c:v>great</c:v>
                </c:pt>
                <c:pt idx="393">
                  <c:v>sad</c:v>
                </c:pt>
                <c:pt idx="394">
                  <c:v>mad</c:v>
                </c:pt>
                <c:pt idx="395">
                  <c:v>dark</c:v>
                </c:pt>
                <c:pt idx="396">
                  <c:v>pathetic</c:v>
                </c:pt>
                <c:pt idx="397">
                  <c:v>dark</c:v>
                </c:pt>
                <c:pt idx="398">
                  <c:v>loving</c:v>
                </c:pt>
                <c:pt idx="399">
                  <c:v>afraid</c:v>
                </c:pt>
                <c:pt idx="400">
                  <c:v>proud</c:v>
                </c:pt>
                <c:pt idx="401">
                  <c:v>mad</c:v>
                </c:pt>
                <c:pt idx="402">
                  <c:v>dark</c:v>
                </c:pt>
                <c:pt idx="403">
                  <c:v>angry</c:v>
                </c:pt>
                <c:pt idx="404">
                  <c:v>weak</c:v>
                </c:pt>
                <c:pt idx="405">
                  <c:v>afraid</c:v>
                </c:pt>
                <c:pt idx="406">
                  <c:v>awkward</c:v>
                </c:pt>
                <c:pt idx="407">
                  <c:v>calm</c:v>
                </c:pt>
                <c:pt idx="408">
                  <c:v>guilt</c:v>
                </c:pt>
                <c:pt idx="409">
                  <c:v>upset</c:v>
                </c:pt>
                <c:pt idx="410">
                  <c:v>fantastic</c:v>
                </c:pt>
                <c:pt idx="411">
                  <c:v>great</c:v>
                </c:pt>
                <c:pt idx="412">
                  <c:v>sad</c:v>
                </c:pt>
                <c:pt idx="413">
                  <c:v>certain</c:v>
                </c:pt>
                <c:pt idx="414">
                  <c:v>low</c:v>
                </c:pt>
                <c:pt idx="415">
                  <c:v>fantastic</c:v>
                </c:pt>
                <c:pt idx="416">
                  <c:v>guilt</c:v>
                </c:pt>
                <c:pt idx="417">
                  <c:v>calm</c:v>
                </c:pt>
                <c:pt idx="418">
                  <c:v>down</c:v>
                </c:pt>
                <c:pt idx="419">
                  <c:v>upset</c:v>
                </c:pt>
                <c:pt idx="420">
                  <c:v>low</c:v>
                </c:pt>
                <c:pt idx="421">
                  <c:v>guilt</c:v>
                </c:pt>
                <c:pt idx="422">
                  <c:v>hurt</c:v>
                </c:pt>
                <c:pt idx="423">
                  <c:v>low</c:v>
                </c:pt>
                <c:pt idx="424">
                  <c:v>guilt</c:v>
                </c:pt>
                <c:pt idx="425">
                  <c:v>awkward</c:v>
                </c:pt>
                <c:pt idx="426">
                  <c:v>calm</c:v>
                </c:pt>
                <c:pt idx="427">
                  <c:v>uncomfortable</c:v>
                </c:pt>
                <c:pt idx="428">
                  <c:v>afraid</c:v>
                </c:pt>
                <c:pt idx="429">
                  <c:v>certain</c:v>
                </c:pt>
                <c:pt idx="430">
                  <c:v>dark</c:v>
                </c:pt>
                <c:pt idx="431">
                  <c:v>common</c:v>
                </c:pt>
                <c:pt idx="432">
                  <c:v>free</c:v>
                </c:pt>
                <c:pt idx="433">
                  <c:v>great</c:v>
                </c:pt>
                <c:pt idx="434">
                  <c:v>strong</c:v>
                </c:pt>
                <c:pt idx="435">
                  <c:v>guilty</c:v>
                </c:pt>
                <c:pt idx="436">
                  <c:v>calm</c:v>
                </c:pt>
                <c:pt idx="437">
                  <c:v>afraid</c:v>
                </c:pt>
                <c:pt idx="438">
                  <c:v>calm</c:v>
                </c:pt>
                <c:pt idx="439">
                  <c:v>down</c:v>
                </c:pt>
                <c:pt idx="440">
                  <c:v>common</c:v>
                </c:pt>
                <c:pt idx="441">
                  <c:v>certain</c:v>
                </c:pt>
                <c:pt idx="442">
                  <c:v>low</c:v>
                </c:pt>
                <c:pt idx="443">
                  <c:v>pathetic</c:v>
                </c:pt>
                <c:pt idx="444">
                  <c:v>alone</c:v>
                </c:pt>
                <c:pt idx="445">
                  <c:v>average</c:v>
                </c:pt>
                <c:pt idx="446">
                  <c:v>ashamed</c:v>
                </c:pt>
                <c:pt idx="447">
                  <c:v>mad</c:v>
                </c:pt>
                <c:pt idx="448">
                  <c:v>down</c:v>
                </c:pt>
                <c:pt idx="449">
                  <c:v>great</c:v>
                </c:pt>
                <c:pt idx="450">
                  <c:v>guilt</c:v>
                </c:pt>
                <c:pt idx="451">
                  <c:v>sad</c:v>
                </c:pt>
                <c:pt idx="452">
                  <c:v>upset</c:v>
                </c:pt>
                <c:pt idx="453">
                  <c:v>afraid</c:v>
                </c:pt>
                <c:pt idx="454">
                  <c:v>sad</c:v>
                </c:pt>
                <c:pt idx="455">
                  <c:v>down</c:v>
                </c:pt>
                <c:pt idx="456">
                  <c:v>guilt</c:v>
                </c:pt>
                <c:pt idx="457">
                  <c:v>down</c:v>
                </c:pt>
                <c:pt idx="458">
                  <c:v>nervous</c:v>
                </c:pt>
                <c:pt idx="459">
                  <c:v>hurt</c:v>
                </c:pt>
                <c:pt idx="460">
                  <c:v>guilt</c:v>
                </c:pt>
                <c:pt idx="461">
                  <c:v>sad</c:v>
                </c:pt>
                <c:pt idx="462">
                  <c:v>hurt</c:v>
                </c:pt>
                <c:pt idx="463">
                  <c:v>fantastic</c:v>
                </c:pt>
                <c:pt idx="464">
                  <c:v>down</c:v>
                </c:pt>
                <c:pt idx="465">
                  <c:v>sad</c:v>
                </c:pt>
                <c:pt idx="466">
                  <c:v>hurt</c:v>
                </c:pt>
                <c:pt idx="467">
                  <c:v>hurt</c:v>
                </c:pt>
                <c:pt idx="468">
                  <c:v>insecure</c:v>
                </c:pt>
                <c:pt idx="469">
                  <c:v>down</c:v>
                </c:pt>
                <c:pt idx="470">
                  <c:v>down</c:v>
                </c:pt>
                <c:pt idx="471">
                  <c:v>loving</c:v>
                </c:pt>
                <c:pt idx="472">
                  <c:v>forced</c:v>
                </c:pt>
                <c:pt idx="473">
                  <c:v>fantastic</c:v>
                </c:pt>
                <c:pt idx="474">
                  <c:v>guilt</c:v>
                </c:pt>
                <c:pt idx="475">
                  <c:v>sad</c:v>
                </c:pt>
                <c:pt idx="476">
                  <c:v>angry</c:v>
                </c:pt>
                <c:pt idx="477">
                  <c:v>mad</c:v>
                </c:pt>
                <c:pt idx="478">
                  <c:v>lucky</c:v>
                </c:pt>
                <c:pt idx="479">
                  <c:v>down</c:v>
                </c:pt>
                <c:pt idx="480">
                  <c:v>curious</c:v>
                </c:pt>
                <c:pt idx="481">
                  <c:v>important</c:v>
                </c:pt>
                <c:pt idx="482">
                  <c:v>great</c:v>
                </c:pt>
                <c:pt idx="483">
                  <c:v>hurt</c:v>
                </c:pt>
                <c:pt idx="484">
                  <c:v>sad</c:v>
                </c:pt>
                <c:pt idx="485">
                  <c:v>awkward</c:v>
                </c:pt>
                <c:pt idx="486">
                  <c:v>fantastic</c:v>
                </c:pt>
                <c:pt idx="487">
                  <c:v>blue</c:v>
                </c:pt>
                <c:pt idx="488">
                  <c:v>cross</c:v>
                </c:pt>
                <c:pt idx="489">
                  <c:v>great</c:v>
                </c:pt>
                <c:pt idx="490">
                  <c:v>comfortable</c:v>
                </c:pt>
                <c:pt idx="491">
                  <c:v>curious</c:v>
                </c:pt>
                <c:pt idx="492">
                  <c:v>certain</c:v>
                </c:pt>
                <c:pt idx="493">
                  <c:v>curious</c:v>
                </c:pt>
                <c:pt idx="494">
                  <c:v>uncomfortable</c:v>
                </c:pt>
                <c:pt idx="495">
                  <c:v>guilt</c:v>
                </c:pt>
                <c:pt idx="496">
                  <c:v>angry</c:v>
                </c:pt>
                <c:pt idx="497">
                  <c:v>uncomfortable</c:v>
                </c:pt>
                <c:pt idx="498">
                  <c:v>certain</c:v>
                </c:pt>
                <c:pt idx="499">
                  <c:v>free</c:v>
                </c:pt>
                <c:pt idx="500">
                  <c:v>free</c:v>
                </c:pt>
                <c:pt idx="501">
                  <c:v>dark</c:v>
                </c:pt>
                <c:pt idx="502">
                  <c:v>proud</c:v>
                </c:pt>
                <c:pt idx="503">
                  <c:v>down</c:v>
                </c:pt>
                <c:pt idx="504">
                  <c:v>sad</c:v>
                </c:pt>
                <c:pt idx="505">
                  <c:v>dark</c:v>
                </c:pt>
                <c:pt idx="506">
                  <c:v>uncomfortable</c:v>
                </c:pt>
                <c:pt idx="507">
                  <c:v>mad</c:v>
                </c:pt>
                <c:pt idx="508">
                  <c:v>uncomfortable</c:v>
                </c:pt>
                <c:pt idx="509">
                  <c:v>hurt</c:v>
                </c:pt>
                <c:pt idx="510">
                  <c:v>hurt</c:v>
                </c:pt>
                <c:pt idx="511">
                  <c:v>hurt</c:v>
                </c:pt>
                <c:pt idx="512">
                  <c:v>down</c:v>
                </c:pt>
                <c:pt idx="513">
                  <c:v>great</c:v>
                </c:pt>
                <c:pt idx="514">
                  <c:v>angry</c:v>
                </c:pt>
                <c:pt idx="515">
                  <c:v>down</c:v>
                </c:pt>
                <c:pt idx="516">
                  <c:v>sad</c:v>
                </c:pt>
                <c:pt idx="517">
                  <c:v>hurt</c:v>
                </c:pt>
                <c:pt idx="518">
                  <c:v>awkward</c:v>
                </c:pt>
                <c:pt idx="519">
                  <c:v>fantastic</c:v>
                </c:pt>
                <c:pt idx="520">
                  <c:v>down</c:v>
                </c:pt>
                <c:pt idx="521">
                  <c:v>dark</c:v>
                </c:pt>
                <c:pt idx="522">
                  <c:v>upset</c:v>
                </c:pt>
                <c:pt idx="523">
                  <c:v>down</c:v>
                </c:pt>
                <c:pt idx="524">
                  <c:v>down</c:v>
                </c:pt>
                <c:pt idx="525">
                  <c:v>upset</c:v>
                </c:pt>
                <c:pt idx="526">
                  <c:v>guilty</c:v>
                </c:pt>
                <c:pt idx="527">
                  <c:v>guilt</c:v>
                </c:pt>
                <c:pt idx="528">
                  <c:v>dark</c:v>
                </c:pt>
                <c:pt idx="529">
                  <c:v>afraid</c:v>
                </c:pt>
                <c:pt idx="530">
                  <c:v>privileged</c:v>
                </c:pt>
                <c:pt idx="531">
                  <c:v>guilt</c:v>
                </c:pt>
                <c:pt idx="532">
                  <c:v>fantastic</c:v>
                </c:pt>
                <c:pt idx="533">
                  <c:v>sad</c:v>
                </c:pt>
                <c:pt idx="534">
                  <c:v>responsible</c:v>
                </c:pt>
                <c:pt idx="535">
                  <c:v>strong</c:v>
                </c:pt>
                <c:pt idx="536">
                  <c:v>ashamed</c:v>
                </c:pt>
                <c:pt idx="537">
                  <c:v>mad</c:v>
                </c:pt>
                <c:pt idx="538">
                  <c:v>comfortable</c:v>
                </c:pt>
                <c:pt idx="539">
                  <c:v>hurt</c:v>
                </c:pt>
                <c:pt idx="540">
                  <c:v>upset</c:v>
                </c:pt>
                <c:pt idx="541">
                  <c:v>great</c:v>
                </c:pt>
                <c:pt idx="542">
                  <c:v>afraid</c:v>
                </c:pt>
                <c:pt idx="543">
                  <c:v>cross</c:v>
                </c:pt>
                <c:pt idx="544">
                  <c:v>strong</c:v>
                </c:pt>
                <c:pt idx="545">
                  <c:v>awkward</c:v>
                </c:pt>
                <c:pt idx="546">
                  <c:v>low</c:v>
                </c:pt>
                <c:pt idx="547">
                  <c:v>down</c:v>
                </c:pt>
                <c:pt idx="548">
                  <c:v>down</c:v>
                </c:pt>
                <c:pt idx="549">
                  <c:v>certain</c:v>
                </c:pt>
                <c:pt idx="550">
                  <c:v>down</c:v>
                </c:pt>
                <c:pt idx="551">
                  <c:v>happy</c:v>
                </c:pt>
                <c:pt idx="552">
                  <c:v>fantastic</c:v>
                </c:pt>
                <c:pt idx="553">
                  <c:v>down</c:v>
                </c:pt>
                <c:pt idx="554">
                  <c:v>upset</c:v>
                </c:pt>
                <c:pt idx="555">
                  <c:v>dark</c:v>
                </c:pt>
                <c:pt idx="556">
                  <c:v>hurt</c:v>
                </c:pt>
                <c:pt idx="557">
                  <c:v>pathetic</c:v>
                </c:pt>
                <c:pt idx="558">
                  <c:v>afraid</c:v>
                </c:pt>
                <c:pt idx="559">
                  <c:v>hurt</c:v>
                </c:pt>
                <c:pt idx="560">
                  <c:v>upset</c:v>
                </c:pt>
                <c:pt idx="561">
                  <c:v>guilt</c:v>
                </c:pt>
                <c:pt idx="562">
                  <c:v>down</c:v>
                </c:pt>
                <c:pt idx="563">
                  <c:v>down</c:v>
                </c:pt>
                <c:pt idx="564">
                  <c:v>uncomfortable</c:v>
                </c:pt>
                <c:pt idx="565">
                  <c:v>afraid</c:v>
                </c:pt>
                <c:pt idx="566">
                  <c:v>mad</c:v>
                </c:pt>
                <c:pt idx="567">
                  <c:v>down</c:v>
                </c:pt>
                <c:pt idx="568">
                  <c:v>lucky</c:v>
                </c:pt>
                <c:pt idx="569">
                  <c:v>down</c:v>
                </c:pt>
                <c:pt idx="570">
                  <c:v>pathetic</c:v>
                </c:pt>
                <c:pt idx="571">
                  <c:v>alone</c:v>
                </c:pt>
                <c:pt idx="572">
                  <c:v>down</c:v>
                </c:pt>
                <c:pt idx="573">
                  <c:v>afraid</c:v>
                </c:pt>
                <c:pt idx="574">
                  <c:v>free</c:v>
                </c:pt>
                <c:pt idx="575">
                  <c:v>angry</c:v>
                </c:pt>
                <c:pt idx="576">
                  <c:v>lucky</c:v>
                </c:pt>
                <c:pt idx="577">
                  <c:v>hurt</c:v>
                </c:pt>
                <c:pt idx="578">
                  <c:v>angry</c:v>
                </c:pt>
                <c:pt idx="579">
                  <c:v>proud</c:v>
                </c:pt>
                <c:pt idx="580">
                  <c:v>sad</c:v>
                </c:pt>
                <c:pt idx="581">
                  <c:v>free</c:v>
                </c:pt>
                <c:pt idx="582">
                  <c:v>important</c:v>
                </c:pt>
                <c:pt idx="583">
                  <c:v>down</c:v>
                </c:pt>
                <c:pt idx="584">
                  <c:v>free</c:v>
                </c:pt>
                <c:pt idx="585">
                  <c:v>down</c:v>
                </c:pt>
                <c:pt idx="586">
                  <c:v>certain</c:v>
                </c:pt>
                <c:pt idx="587">
                  <c:v>free</c:v>
                </c:pt>
                <c:pt idx="588">
                  <c:v>hurt</c:v>
                </c:pt>
                <c:pt idx="589">
                  <c:v>hurt</c:v>
                </c:pt>
                <c:pt idx="590">
                  <c:v>fantastic</c:v>
                </c:pt>
                <c:pt idx="591">
                  <c:v>afraid</c:v>
                </c:pt>
                <c:pt idx="592">
                  <c:v>angry</c:v>
                </c:pt>
                <c:pt idx="593">
                  <c:v>down</c:v>
                </c:pt>
                <c:pt idx="594">
                  <c:v>alone</c:v>
                </c:pt>
                <c:pt idx="595">
                  <c:v>alone</c:v>
                </c:pt>
                <c:pt idx="596">
                  <c:v>responsible</c:v>
                </c:pt>
                <c:pt idx="597">
                  <c:v>excited</c:v>
                </c:pt>
                <c:pt idx="598">
                  <c:v>upset</c:v>
                </c:pt>
                <c:pt idx="599">
                  <c:v>insecure</c:v>
                </c:pt>
                <c:pt idx="600">
                  <c:v>blue</c:v>
                </c:pt>
                <c:pt idx="601">
                  <c:v>certain</c:v>
                </c:pt>
                <c:pt idx="602">
                  <c:v>loving</c:v>
                </c:pt>
                <c:pt idx="603">
                  <c:v>uncomfortable</c:v>
                </c:pt>
                <c:pt idx="604">
                  <c:v>awkward</c:v>
                </c:pt>
                <c:pt idx="605">
                  <c:v>free</c:v>
                </c:pt>
                <c:pt idx="606">
                  <c:v>great</c:v>
                </c:pt>
                <c:pt idx="607">
                  <c:v>free</c:v>
                </c:pt>
                <c:pt idx="608">
                  <c:v>uncomfortable</c:v>
                </c:pt>
                <c:pt idx="609">
                  <c:v>fantastic</c:v>
                </c:pt>
                <c:pt idx="610">
                  <c:v>blue</c:v>
                </c:pt>
                <c:pt idx="611">
                  <c:v>fantastic</c:v>
                </c:pt>
                <c:pt idx="612">
                  <c:v>down</c:v>
                </c:pt>
                <c:pt idx="613">
                  <c:v>free</c:v>
                </c:pt>
                <c:pt idx="614">
                  <c:v>afraid</c:v>
                </c:pt>
                <c:pt idx="615">
                  <c:v>great</c:v>
                </c:pt>
                <c:pt idx="616">
                  <c:v>low</c:v>
                </c:pt>
                <c:pt idx="617">
                  <c:v>dark</c:v>
                </c:pt>
                <c:pt idx="618">
                  <c:v>strong</c:v>
                </c:pt>
                <c:pt idx="619">
                  <c:v>angry</c:v>
                </c:pt>
                <c:pt idx="620">
                  <c:v>great</c:v>
                </c:pt>
                <c:pt idx="621">
                  <c:v>upset</c:v>
                </c:pt>
                <c:pt idx="622">
                  <c:v>average</c:v>
                </c:pt>
                <c:pt idx="623">
                  <c:v>curious</c:v>
                </c:pt>
                <c:pt idx="624">
                  <c:v>comfortable</c:v>
                </c:pt>
                <c:pt idx="625">
                  <c:v>awkward</c:v>
                </c:pt>
                <c:pt idx="626">
                  <c:v>down</c:v>
                </c:pt>
                <c:pt idx="627">
                  <c:v>fantastic</c:v>
                </c:pt>
                <c:pt idx="628">
                  <c:v>low</c:v>
                </c:pt>
                <c:pt idx="629">
                  <c:v>afraid</c:v>
                </c:pt>
                <c:pt idx="630">
                  <c:v>sad</c:v>
                </c:pt>
                <c:pt idx="631">
                  <c:v>fantastic</c:v>
                </c:pt>
                <c:pt idx="632">
                  <c:v>down</c:v>
                </c:pt>
                <c:pt idx="633">
                  <c:v>proud</c:v>
                </c:pt>
                <c:pt idx="634">
                  <c:v>important</c:v>
                </c:pt>
                <c:pt idx="635">
                  <c:v>dark</c:v>
                </c:pt>
                <c:pt idx="636">
                  <c:v>calm</c:v>
                </c:pt>
                <c:pt idx="637">
                  <c:v>awkward</c:v>
                </c:pt>
                <c:pt idx="638">
                  <c:v>angry</c:v>
                </c:pt>
                <c:pt idx="639">
                  <c:v>common</c:v>
                </c:pt>
                <c:pt idx="640">
                  <c:v>alone</c:v>
                </c:pt>
                <c:pt idx="641">
                  <c:v>great</c:v>
                </c:pt>
                <c:pt idx="642">
                  <c:v>strong</c:v>
                </c:pt>
                <c:pt idx="643">
                  <c:v>down</c:v>
                </c:pt>
                <c:pt idx="644">
                  <c:v>awkward</c:v>
                </c:pt>
                <c:pt idx="645">
                  <c:v>hurt</c:v>
                </c:pt>
                <c:pt idx="646">
                  <c:v>hurt</c:v>
                </c:pt>
                <c:pt idx="647">
                  <c:v>down</c:v>
                </c:pt>
                <c:pt idx="648">
                  <c:v>alone</c:v>
                </c:pt>
                <c:pt idx="649">
                  <c:v>great</c:v>
                </c:pt>
                <c:pt idx="650">
                  <c:v>proud</c:v>
                </c:pt>
                <c:pt idx="651">
                  <c:v>down</c:v>
                </c:pt>
                <c:pt idx="652">
                  <c:v>angry</c:v>
                </c:pt>
                <c:pt idx="653">
                  <c:v>low</c:v>
                </c:pt>
                <c:pt idx="654">
                  <c:v>sad</c:v>
                </c:pt>
                <c:pt idx="655">
                  <c:v>strong</c:v>
                </c:pt>
                <c:pt idx="656">
                  <c:v>lucky</c:v>
                </c:pt>
                <c:pt idx="657">
                  <c:v>uncomfortable</c:v>
                </c:pt>
                <c:pt idx="658">
                  <c:v>common</c:v>
                </c:pt>
                <c:pt idx="659">
                  <c:v>awkward</c:v>
                </c:pt>
                <c:pt idx="660">
                  <c:v>free</c:v>
                </c:pt>
                <c:pt idx="661">
                  <c:v>free</c:v>
                </c:pt>
                <c:pt idx="662">
                  <c:v>down</c:v>
                </c:pt>
                <c:pt idx="663">
                  <c:v>forced</c:v>
                </c:pt>
                <c:pt idx="664">
                  <c:v>free</c:v>
                </c:pt>
                <c:pt idx="665">
                  <c:v>angry</c:v>
                </c:pt>
                <c:pt idx="666">
                  <c:v>certain</c:v>
                </c:pt>
                <c:pt idx="667">
                  <c:v>great</c:v>
                </c:pt>
                <c:pt idx="668">
                  <c:v>down</c:v>
                </c:pt>
                <c:pt idx="669">
                  <c:v>great</c:v>
                </c:pt>
                <c:pt idx="670">
                  <c:v>fantastic</c:v>
                </c:pt>
                <c:pt idx="671">
                  <c:v>certain</c:v>
                </c:pt>
                <c:pt idx="672">
                  <c:v>weak</c:v>
                </c:pt>
                <c:pt idx="673">
                  <c:v>upset</c:v>
                </c:pt>
                <c:pt idx="674">
                  <c:v>alone</c:v>
                </c:pt>
                <c:pt idx="675">
                  <c:v>down</c:v>
                </c:pt>
                <c:pt idx="676">
                  <c:v>loving</c:v>
                </c:pt>
                <c:pt idx="677">
                  <c:v>important</c:v>
                </c:pt>
                <c:pt idx="678">
                  <c:v>blue</c:v>
                </c:pt>
                <c:pt idx="679">
                  <c:v>weak</c:v>
                </c:pt>
                <c:pt idx="680">
                  <c:v>pathetic</c:v>
                </c:pt>
                <c:pt idx="681">
                  <c:v>mad</c:v>
                </c:pt>
                <c:pt idx="682">
                  <c:v>interested</c:v>
                </c:pt>
                <c:pt idx="683">
                  <c:v>great</c:v>
                </c:pt>
                <c:pt idx="684">
                  <c:v>cross</c:v>
                </c:pt>
                <c:pt idx="685">
                  <c:v>fantastic</c:v>
                </c:pt>
              </c:strCache>
            </c:strRef>
          </c:cat>
          <c:val>
            <c:numRef>
              <c:f>'get out'!$E$2:$E$687</c:f>
              <c:numCache>
                <c:formatCode>General</c:formatCode>
                <c:ptCount val="686"/>
                <c:pt idx="0">
                  <c:v>9092</c:v>
                </c:pt>
                <c:pt idx="1">
                  <c:v>9027</c:v>
                </c:pt>
                <c:pt idx="2">
                  <c:v>9021</c:v>
                </c:pt>
                <c:pt idx="3">
                  <c:v>9016</c:v>
                </c:pt>
                <c:pt idx="4">
                  <c:v>8991</c:v>
                </c:pt>
                <c:pt idx="5">
                  <c:v>8952</c:v>
                </c:pt>
                <c:pt idx="6">
                  <c:v>8916</c:v>
                </c:pt>
                <c:pt idx="7">
                  <c:v>8913</c:v>
                </c:pt>
                <c:pt idx="8">
                  <c:v>8896</c:v>
                </c:pt>
                <c:pt idx="9">
                  <c:v>8893</c:v>
                </c:pt>
                <c:pt idx="10">
                  <c:v>8892</c:v>
                </c:pt>
                <c:pt idx="11">
                  <c:v>8891</c:v>
                </c:pt>
                <c:pt idx="12">
                  <c:v>8886</c:v>
                </c:pt>
                <c:pt idx="13">
                  <c:v>8883</c:v>
                </c:pt>
                <c:pt idx="14">
                  <c:v>8870</c:v>
                </c:pt>
                <c:pt idx="15">
                  <c:v>8865</c:v>
                </c:pt>
                <c:pt idx="16">
                  <c:v>8796</c:v>
                </c:pt>
                <c:pt idx="17">
                  <c:v>8789</c:v>
                </c:pt>
                <c:pt idx="18">
                  <c:v>8766</c:v>
                </c:pt>
                <c:pt idx="19">
                  <c:v>8750</c:v>
                </c:pt>
                <c:pt idx="20">
                  <c:v>8714</c:v>
                </c:pt>
                <c:pt idx="21">
                  <c:v>8707</c:v>
                </c:pt>
                <c:pt idx="22">
                  <c:v>8703</c:v>
                </c:pt>
                <c:pt idx="23">
                  <c:v>8696</c:v>
                </c:pt>
                <c:pt idx="24">
                  <c:v>8696</c:v>
                </c:pt>
                <c:pt idx="25">
                  <c:v>8690</c:v>
                </c:pt>
                <c:pt idx="26">
                  <c:v>8689</c:v>
                </c:pt>
                <c:pt idx="27">
                  <c:v>8668</c:v>
                </c:pt>
                <c:pt idx="28">
                  <c:v>8635</c:v>
                </c:pt>
                <c:pt idx="29">
                  <c:v>8605</c:v>
                </c:pt>
                <c:pt idx="30">
                  <c:v>8605</c:v>
                </c:pt>
                <c:pt idx="31">
                  <c:v>8593</c:v>
                </c:pt>
                <c:pt idx="32">
                  <c:v>8553</c:v>
                </c:pt>
                <c:pt idx="33">
                  <c:v>8550</c:v>
                </c:pt>
                <c:pt idx="34">
                  <c:v>8527</c:v>
                </c:pt>
                <c:pt idx="35">
                  <c:v>8506</c:v>
                </c:pt>
                <c:pt idx="36">
                  <c:v>8472</c:v>
                </c:pt>
                <c:pt idx="37">
                  <c:v>8440</c:v>
                </c:pt>
                <c:pt idx="38">
                  <c:v>8430</c:v>
                </c:pt>
                <c:pt idx="39">
                  <c:v>8430</c:v>
                </c:pt>
                <c:pt idx="40">
                  <c:v>8416</c:v>
                </c:pt>
                <c:pt idx="41">
                  <c:v>8398</c:v>
                </c:pt>
                <c:pt idx="42">
                  <c:v>8398</c:v>
                </c:pt>
                <c:pt idx="43">
                  <c:v>8371</c:v>
                </c:pt>
                <c:pt idx="44">
                  <c:v>8359</c:v>
                </c:pt>
                <c:pt idx="45">
                  <c:v>8337</c:v>
                </c:pt>
                <c:pt idx="46">
                  <c:v>8324</c:v>
                </c:pt>
                <c:pt idx="47">
                  <c:v>8315</c:v>
                </c:pt>
                <c:pt idx="48">
                  <c:v>8293</c:v>
                </c:pt>
                <c:pt idx="49">
                  <c:v>8289</c:v>
                </c:pt>
                <c:pt idx="50">
                  <c:v>8263</c:v>
                </c:pt>
                <c:pt idx="51">
                  <c:v>8254</c:v>
                </c:pt>
                <c:pt idx="52">
                  <c:v>8240</c:v>
                </c:pt>
                <c:pt idx="53">
                  <c:v>8214</c:v>
                </c:pt>
                <c:pt idx="54">
                  <c:v>8200</c:v>
                </c:pt>
                <c:pt idx="55">
                  <c:v>8155</c:v>
                </c:pt>
                <c:pt idx="56">
                  <c:v>8155</c:v>
                </c:pt>
                <c:pt idx="57">
                  <c:v>8155</c:v>
                </c:pt>
                <c:pt idx="58">
                  <c:v>8152</c:v>
                </c:pt>
                <c:pt idx="59">
                  <c:v>8149</c:v>
                </c:pt>
                <c:pt idx="60">
                  <c:v>8088</c:v>
                </c:pt>
                <c:pt idx="61">
                  <c:v>8083</c:v>
                </c:pt>
                <c:pt idx="62">
                  <c:v>8077</c:v>
                </c:pt>
                <c:pt idx="63">
                  <c:v>8073</c:v>
                </c:pt>
                <c:pt idx="64">
                  <c:v>8069</c:v>
                </c:pt>
                <c:pt idx="65">
                  <c:v>8059</c:v>
                </c:pt>
                <c:pt idx="66">
                  <c:v>8059</c:v>
                </c:pt>
                <c:pt idx="67">
                  <c:v>8042</c:v>
                </c:pt>
                <c:pt idx="68">
                  <c:v>8042</c:v>
                </c:pt>
                <c:pt idx="69">
                  <c:v>8012</c:v>
                </c:pt>
                <c:pt idx="70">
                  <c:v>8003</c:v>
                </c:pt>
                <c:pt idx="71">
                  <c:v>7989</c:v>
                </c:pt>
                <c:pt idx="72">
                  <c:v>7977</c:v>
                </c:pt>
                <c:pt idx="73">
                  <c:v>7967</c:v>
                </c:pt>
                <c:pt idx="74">
                  <c:v>7956</c:v>
                </c:pt>
                <c:pt idx="75">
                  <c:v>7951</c:v>
                </c:pt>
                <c:pt idx="76">
                  <c:v>7939</c:v>
                </c:pt>
                <c:pt idx="77">
                  <c:v>7925</c:v>
                </c:pt>
                <c:pt idx="78">
                  <c:v>7923</c:v>
                </c:pt>
                <c:pt idx="79">
                  <c:v>7921</c:v>
                </c:pt>
                <c:pt idx="80">
                  <c:v>7886</c:v>
                </c:pt>
                <c:pt idx="81">
                  <c:v>7885</c:v>
                </c:pt>
                <c:pt idx="82">
                  <c:v>7880</c:v>
                </c:pt>
                <c:pt idx="83">
                  <c:v>7859</c:v>
                </c:pt>
                <c:pt idx="84">
                  <c:v>7852</c:v>
                </c:pt>
                <c:pt idx="85">
                  <c:v>7841</c:v>
                </c:pt>
                <c:pt idx="86">
                  <c:v>7834</c:v>
                </c:pt>
                <c:pt idx="87">
                  <c:v>7827</c:v>
                </c:pt>
                <c:pt idx="88">
                  <c:v>7809</c:v>
                </c:pt>
                <c:pt idx="89">
                  <c:v>7809</c:v>
                </c:pt>
                <c:pt idx="90">
                  <c:v>7809</c:v>
                </c:pt>
                <c:pt idx="91">
                  <c:v>7800</c:v>
                </c:pt>
                <c:pt idx="92">
                  <c:v>7795</c:v>
                </c:pt>
                <c:pt idx="93">
                  <c:v>7782</c:v>
                </c:pt>
                <c:pt idx="94">
                  <c:v>7760</c:v>
                </c:pt>
                <c:pt idx="95">
                  <c:v>7743</c:v>
                </c:pt>
                <c:pt idx="96">
                  <c:v>7719</c:v>
                </c:pt>
                <c:pt idx="97">
                  <c:v>7710</c:v>
                </c:pt>
                <c:pt idx="98">
                  <c:v>7701</c:v>
                </c:pt>
                <c:pt idx="99">
                  <c:v>7685</c:v>
                </c:pt>
                <c:pt idx="100">
                  <c:v>7684</c:v>
                </c:pt>
                <c:pt idx="101">
                  <c:v>7663</c:v>
                </c:pt>
                <c:pt idx="102">
                  <c:v>7603</c:v>
                </c:pt>
                <c:pt idx="103">
                  <c:v>7552</c:v>
                </c:pt>
                <c:pt idx="104">
                  <c:v>7537</c:v>
                </c:pt>
                <c:pt idx="105">
                  <c:v>7503</c:v>
                </c:pt>
                <c:pt idx="106">
                  <c:v>7497</c:v>
                </c:pt>
                <c:pt idx="107">
                  <c:v>7428</c:v>
                </c:pt>
                <c:pt idx="108">
                  <c:v>7415</c:v>
                </c:pt>
                <c:pt idx="109">
                  <c:v>7405</c:v>
                </c:pt>
                <c:pt idx="110">
                  <c:v>7390</c:v>
                </c:pt>
                <c:pt idx="111">
                  <c:v>7376</c:v>
                </c:pt>
                <c:pt idx="112">
                  <c:v>7371</c:v>
                </c:pt>
                <c:pt idx="113">
                  <c:v>7324</c:v>
                </c:pt>
                <c:pt idx="114">
                  <c:v>7315</c:v>
                </c:pt>
                <c:pt idx="115">
                  <c:v>7307</c:v>
                </c:pt>
                <c:pt idx="116">
                  <c:v>7300</c:v>
                </c:pt>
                <c:pt idx="117">
                  <c:v>7299</c:v>
                </c:pt>
                <c:pt idx="118">
                  <c:v>7286</c:v>
                </c:pt>
                <c:pt idx="119">
                  <c:v>7270</c:v>
                </c:pt>
                <c:pt idx="120">
                  <c:v>7268</c:v>
                </c:pt>
                <c:pt idx="121">
                  <c:v>7263</c:v>
                </c:pt>
                <c:pt idx="122">
                  <c:v>7242</c:v>
                </c:pt>
                <c:pt idx="123">
                  <c:v>7231</c:v>
                </c:pt>
                <c:pt idx="124">
                  <c:v>7231</c:v>
                </c:pt>
                <c:pt idx="125">
                  <c:v>7225</c:v>
                </c:pt>
                <c:pt idx="126">
                  <c:v>7221</c:v>
                </c:pt>
                <c:pt idx="127">
                  <c:v>7195</c:v>
                </c:pt>
                <c:pt idx="128">
                  <c:v>7024</c:v>
                </c:pt>
                <c:pt idx="129">
                  <c:v>7011</c:v>
                </c:pt>
                <c:pt idx="130">
                  <c:v>7003</c:v>
                </c:pt>
                <c:pt idx="131">
                  <c:v>6996</c:v>
                </c:pt>
                <c:pt idx="132">
                  <c:v>6980</c:v>
                </c:pt>
                <c:pt idx="133">
                  <c:v>6973</c:v>
                </c:pt>
                <c:pt idx="134">
                  <c:v>6973</c:v>
                </c:pt>
                <c:pt idx="135">
                  <c:v>6971</c:v>
                </c:pt>
                <c:pt idx="136">
                  <c:v>6959</c:v>
                </c:pt>
                <c:pt idx="137">
                  <c:v>6935</c:v>
                </c:pt>
                <c:pt idx="138">
                  <c:v>6923</c:v>
                </c:pt>
                <c:pt idx="139">
                  <c:v>6918</c:v>
                </c:pt>
                <c:pt idx="140">
                  <c:v>6912</c:v>
                </c:pt>
                <c:pt idx="141">
                  <c:v>6904</c:v>
                </c:pt>
                <c:pt idx="142">
                  <c:v>6855</c:v>
                </c:pt>
                <c:pt idx="143">
                  <c:v>6854</c:v>
                </c:pt>
                <c:pt idx="144">
                  <c:v>6834</c:v>
                </c:pt>
                <c:pt idx="145">
                  <c:v>6820</c:v>
                </c:pt>
                <c:pt idx="146">
                  <c:v>6804</c:v>
                </c:pt>
                <c:pt idx="147">
                  <c:v>6802</c:v>
                </c:pt>
                <c:pt idx="148">
                  <c:v>6801</c:v>
                </c:pt>
                <c:pt idx="149">
                  <c:v>6785</c:v>
                </c:pt>
                <c:pt idx="150">
                  <c:v>6761</c:v>
                </c:pt>
                <c:pt idx="151">
                  <c:v>6747</c:v>
                </c:pt>
                <c:pt idx="152">
                  <c:v>6724</c:v>
                </c:pt>
                <c:pt idx="153">
                  <c:v>6723</c:v>
                </c:pt>
                <c:pt idx="154">
                  <c:v>6713</c:v>
                </c:pt>
                <c:pt idx="155">
                  <c:v>6712</c:v>
                </c:pt>
                <c:pt idx="156">
                  <c:v>6712</c:v>
                </c:pt>
                <c:pt idx="157">
                  <c:v>6712</c:v>
                </c:pt>
                <c:pt idx="158">
                  <c:v>6712</c:v>
                </c:pt>
                <c:pt idx="159">
                  <c:v>6708</c:v>
                </c:pt>
                <c:pt idx="160">
                  <c:v>6700</c:v>
                </c:pt>
                <c:pt idx="161">
                  <c:v>6692</c:v>
                </c:pt>
                <c:pt idx="162">
                  <c:v>6676</c:v>
                </c:pt>
                <c:pt idx="163">
                  <c:v>6670</c:v>
                </c:pt>
                <c:pt idx="164">
                  <c:v>6663</c:v>
                </c:pt>
                <c:pt idx="165">
                  <c:v>6660</c:v>
                </c:pt>
                <c:pt idx="166">
                  <c:v>6649</c:v>
                </c:pt>
                <c:pt idx="167">
                  <c:v>6638</c:v>
                </c:pt>
                <c:pt idx="168">
                  <c:v>6638</c:v>
                </c:pt>
                <c:pt idx="169">
                  <c:v>6638</c:v>
                </c:pt>
                <c:pt idx="170">
                  <c:v>6627</c:v>
                </c:pt>
                <c:pt idx="171">
                  <c:v>6627</c:v>
                </c:pt>
                <c:pt idx="172">
                  <c:v>6627</c:v>
                </c:pt>
                <c:pt idx="173">
                  <c:v>6627</c:v>
                </c:pt>
                <c:pt idx="174">
                  <c:v>6624</c:v>
                </c:pt>
                <c:pt idx="175">
                  <c:v>6620</c:v>
                </c:pt>
                <c:pt idx="176">
                  <c:v>6620</c:v>
                </c:pt>
                <c:pt idx="177">
                  <c:v>6611</c:v>
                </c:pt>
                <c:pt idx="178">
                  <c:v>6608</c:v>
                </c:pt>
                <c:pt idx="179">
                  <c:v>6584</c:v>
                </c:pt>
                <c:pt idx="180">
                  <c:v>6574</c:v>
                </c:pt>
                <c:pt idx="181">
                  <c:v>6572</c:v>
                </c:pt>
                <c:pt idx="182">
                  <c:v>6532</c:v>
                </c:pt>
                <c:pt idx="183">
                  <c:v>6532</c:v>
                </c:pt>
                <c:pt idx="184">
                  <c:v>6518</c:v>
                </c:pt>
                <c:pt idx="185">
                  <c:v>6518</c:v>
                </c:pt>
                <c:pt idx="186">
                  <c:v>6495</c:v>
                </c:pt>
                <c:pt idx="187">
                  <c:v>6484</c:v>
                </c:pt>
                <c:pt idx="188">
                  <c:v>6479</c:v>
                </c:pt>
                <c:pt idx="189">
                  <c:v>6464</c:v>
                </c:pt>
                <c:pt idx="190">
                  <c:v>6464</c:v>
                </c:pt>
                <c:pt idx="191">
                  <c:v>6462</c:v>
                </c:pt>
                <c:pt idx="192">
                  <c:v>6440</c:v>
                </c:pt>
                <c:pt idx="193">
                  <c:v>6438</c:v>
                </c:pt>
                <c:pt idx="194">
                  <c:v>6437</c:v>
                </c:pt>
                <c:pt idx="195">
                  <c:v>6405</c:v>
                </c:pt>
                <c:pt idx="196">
                  <c:v>6399</c:v>
                </c:pt>
                <c:pt idx="197">
                  <c:v>6392</c:v>
                </c:pt>
                <c:pt idx="198">
                  <c:v>6386</c:v>
                </c:pt>
                <c:pt idx="199">
                  <c:v>6386</c:v>
                </c:pt>
                <c:pt idx="200">
                  <c:v>6363</c:v>
                </c:pt>
                <c:pt idx="201">
                  <c:v>6356</c:v>
                </c:pt>
                <c:pt idx="202">
                  <c:v>6321</c:v>
                </c:pt>
                <c:pt idx="203">
                  <c:v>6292</c:v>
                </c:pt>
                <c:pt idx="204">
                  <c:v>6278</c:v>
                </c:pt>
                <c:pt idx="205">
                  <c:v>6227</c:v>
                </c:pt>
                <c:pt idx="206">
                  <c:v>6208</c:v>
                </c:pt>
                <c:pt idx="207">
                  <c:v>6203</c:v>
                </c:pt>
                <c:pt idx="208">
                  <c:v>6202</c:v>
                </c:pt>
                <c:pt idx="209">
                  <c:v>6190</c:v>
                </c:pt>
                <c:pt idx="210">
                  <c:v>6172</c:v>
                </c:pt>
                <c:pt idx="211">
                  <c:v>6154</c:v>
                </c:pt>
                <c:pt idx="212">
                  <c:v>6075</c:v>
                </c:pt>
                <c:pt idx="213">
                  <c:v>6075</c:v>
                </c:pt>
                <c:pt idx="214">
                  <c:v>6061</c:v>
                </c:pt>
                <c:pt idx="215">
                  <c:v>6049</c:v>
                </c:pt>
                <c:pt idx="216">
                  <c:v>5999</c:v>
                </c:pt>
                <c:pt idx="217">
                  <c:v>5987</c:v>
                </c:pt>
                <c:pt idx="218">
                  <c:v>5946</c:v>
                </c:pt>
                <c:pt idx="219">
                  <c:v>5946</c:v>
                </c:pt>
                <c:pt idx="220">
                  <c:v>5934</c:v>
                </c:pt>
                <c:pt idx="221">
                  <c:v>5931</c:v>
                </c:pt>
                <c:pt idx="222">
                  <c:v>5930</c:v>
                </c:pt>
                <c:pt idx="223">
                  <c:v>5911</c:v>
                </c:pt>
                <c:pt idx="224">
                  <c:v>5911</c:v>
                </c:pt>
                <c:pt idx="225">
                  <c:v>5904</c:v>
                </c:pt>
                <c:pt idx="226">
                  <c:v>5869</c:v>
                </c:pt>
                <c:pt idx="227">
                  <c:v>5862</c:v>
                </c:pt>
                <c:pt idx="228">
                  <c:v>5858</c:v>
                </c:pt>
                <c:pt idx="229">
                  <c:v>5837</c:v>
                </c:pt>
                <c:pt idx="230">
                  <c:v>5837</c:v>
                </c:pt>
                <c:pt idx="231">
                  <c:v>5837</c:v>
                </c:pt>
                <c:pt idx="232">
                  <c:v>5834</c:v>
                </c:pt>
                <c:pt idx="233">
                  <c:v>5831</c:v>
                </c:pt>
                <c:pt idx="234">
                  <c:v>5831</c:v>
                </c:pt>
                <c:pt idx="235">
                  <c:v>5831</c:v>
                </c:pt>
                <c:pt idx="236">
                  <c:v>5825</c:v>
                </c:pt>
                <c:pt idx="237">
                  <c:v>5822</c:v>
                </c:pt>
                <c:pt idx="238">
                  <c:v>5814</c:v>
                </c:pt>
                <c:pt idx="239">
                  <c:v>5777</c:v>
                </c:pt>
                <c:pt idx="240">
                  <c:v>5742</c:v>
                </c:pt>
                <c:pt idx="241">
                  <c:v>5737</c:v>
                </c:pt>
                <c:pt idx="242">
                  <c:v>5705</c:v>
                </c:pt>
                <c:pt idx="243">
                  <c:v>5692</c:v>
                </c:pt>
                <c:pt idx="244">
                  <c:v>5687</c:v>
                </c:pt>
                <c:pt idx="245">
                  <c:v>5667</c:v>
                </c:pt>
                <c:pt idx="246">
                  <c:v>5665</c:v>
                </c:pt>
                <c:pt idx="247">
                  <c:v>5662</c:v>
                </c:pt>
                <c:pt idx="248">
                  <c:v>5661</c:v>
                </c:pt>
                <c:pt idx="249">
                  <c:v>5641</c:v>
                </c:pt>
                <c:pt idx="250">
                  <c:v>5641</c:v>
                </c:pt>
                <c:pt idx="251">
                  <c:v>5630</c:v>
                </c:pt>
                <c:pt idx="252">
                  <c:v>5570</c:v>
                </c:pt>
                <c:pt idx="253">
                  <c:v>5569</c:v>
                </c:pt>
                <c:pt idx="254">
                  <c:v>5569</c:v>
                </c:pt>
                <c:pt idx="255">
                  <c:v>5560</c:v>
                </c:pt>
                <c:pt idx="256">
                  <c:v>5553</c:v>
                </c:pt>
                <c:pt idx="257">
                  <c:v>5545</c:v>
                </c:pt>
                <c:pt idx="258">
                  <c:v>5540</c:v>
                </c:pt>
                <c:pt idx="259">
                  <c:v>5517</c:v>
                </c:pt>
                <c:pt idx="260">
                  <c:v>5463</c:v>
                </c:pt>
                <c:pt idx="261">
                  <c:v>5426</c:v>
                </c:pt>
                <c:pt idx="262">
                  <c:v>5378</c:v>
                </c:pt>
                <c:pt idx="263">
                  <c:v>5369</c:v>
                </c:pt>
                <c:pt idx="264">
                  <c:v>5348</c:v>
                </c:pt>
                <c:pt idx="265">
                  <c:v>5344</c:v>
                </c:pt>
                <c:pt idx="266">
                  <c:v>5330</c:v>
                </c:pt>
                <c:pt idx="267">
                  <c:v>5322</c:v>
                </c:pt>
                <c:pt idx="268">
                  <c:v>5296</c:v>
                </c:pt>
                <c:pt idx="269">
                  <c:v>5294</c:v>
                </c:pt>
                <c:pt idx="270">
                  <c:v>5289</c:v>
                </c:pt>
                <c:pt idx="271">
                  <c:v>5271</c:v>
                </c:pt>
                <c:pt idx="272">
                  <c:v>5268</c:v>
                </c:pt>
                <c:pt idx="273">
                  <c:v>5239</c:v>
                </c:pt>
                <c:pt idx="274">
                  <c:v>5231</c:v>
                </c:pt>
                <c:pt idx="275">
                  <c:v>5213</c:v>
                </c:pt>
                <c:pt idx="276">
                  <c:v>5207</c:v>
                </c:pt>
                <c:pt idx="277">
                  <c:v>5183</c:v>
                </c:pt>
                <c:pt idx="278">
                  <c:v>5183</c:v>
                </c:pt>
                <c:pt idx="279">
                  <c:v>5160</c:v>
                </c:pt>
                <c:pt idx="280">
                  <c:v>5155</c:v>
                </c:pt>
                <c:pt idx="281">
                  <c:v>5155</c:v>
                </c:pt>
                <c:pt idx="282">
                  <c:v>5136</c:v>
                </c:pt>
                <c:pt idx="283">
                  <c:v>5121</c:v>
                </c:pt>
                <c:pt idx="284">
                  <c:v>5121</c:v>
                </c:pt>
                <c:pt idx="285">
                  <c:v>5101</c:v>
                </c:pt>
                <c:pt idx="286">
                  <c:v>5070</c:v>
                </c:pt>
                <c:pt idx="287">
                  <c:v>5069</c:v>
                </c:pt>
                <c:pt idx="288">
                  <c:v>5067</c:v>
                </c:pt>
                <c:pt idx="289">
                  <c:v>5053</c:v>
                </c:pt>
                <c:pt idx="290">
                  <c:v>5041</c:v>
                </c:pt>
                <c:pt idx="291">
                  <c:v>5035</c:v>
                </c:pt>
                <c:pt idx="292">
                  <c:v>5030</c:v>
                </c:pt>
                <c:pt idx="293">
                  <c:v>5026</c:v>
                </c:pt>
                <c:pt idx="294">
                  <c:v>5020</c:v>
                </c:pt>
                <c:pt idx="295">
                  <c:v>5014</c:v>
                </c:pt>
                <c:pt idx="296">
                  <c:v>4984</c:v>
                </c:pt>
                <c:pt idx="297">
                  <c:v>4939</c:v>
                </c:pt>
                <c:pt idx="298">
                  <c:v>4928</c:v>
                </c:pt>
                <c:pt idx="299">
                  <c:v>4914</c:v>
                </c:pt>
                <c:pt idx="300">
                  <c:v>4910</c:v>
                </c:pt>
                <c:pt idx="301">
                  <c:v>4909</c:v>
                </c:pt>
                <c:pt idx="302">
                  <c:v>4909</c:v>
                </c:pt>
                <c:pt idx="303">
                  <c:v>4909</c:v>
                </c:pt>
                <c:pt idx="304">
                  <c:v>4907</c:v>
                </c:pt>
                <c:pt idx="305">
                  <c:v>4881</c:v>
                </c:pt>
                <c:pt idx="306">
                  <c:v>4878</c:v>
                </c:pt>
                <c:pt idx="307">
                  <c:v>4869</c:v>
                </c:pt>
                <c:pt idx="308">
                  <c:v>4853</c:v>
                </c:pt>
                <c:pt idx="309">
                  <c:v>4843</c:v>
                </c:pt>
                <c:pt idx="310">
                  <c:v>4812</c:v>
                </c:pt>
                <c:pt idx="311">
                  <c:v>4806</c:v>
                </c:pt>
                <c:pt idx="312">
                  <c:v>4800</c:v>
                </c:pt>
                <c:pt idx="313">
                  <c:v>4795</c:v>
                </c:pt>
                <c:pt idx="314">
                  <c:v>4793</c:v>
                </c:pt>
                <c:pt idx="315">
                  <c:v>4793</c:v>
                </c:pt>
                <c:pt idx="316">
                  <c:v>4793</c:v>
                </c:pt>
                <c:pt idx="317">
                  <c:v>4792</c:v>
                </c:pt>
                <c:pt idx="318">
                  <c:v>4791</c:v>
                </c:pt>
                <c:pt idx="319">
                  <c:v>4790</c:v>
                </c:pt>
                <c:pt idx="320">
                  <c:v>4784</c:v>
                </c:pt>
                <c:pt idx="321">
                  <c:v>4768</c:v>
                </c:pt>
                <c:pt idx="322">
                  <c:v>4752</c:v>
                </c:pt>
                <c:pt idx="323">
                  <c:v>4726</c:v>
                </c:pt>
                <c:pt idx="324">
                  <c:v>4716</c:v>
                </c:pt>
                <c:pt idx="325">
                  <c:v>4712</c:v>
                </c:pt>
                <c:pt idx="326">
                  <c:v>4711</c:v>
                </c:pt>
                <c:pt idx="327">
                  <c:v>4676</c:v>
                </c:pt>
                <c:pt idx="328">
                  <c:v>4659</c:v>
                </c:pt>
                <c:pt idx="329">
                  <c:v>4653</c:v>
                </c:pt>
                <c:pt idx="330">
                  <c:v>4647</c:v>
                </c:pt>
                <c:pt idx="331">
                  <c:v>4647</c:v>
                </c:pt>
                <c:pt idx="332">
                  <c:v>4633</c:v>
                </c:pt>
                <c:pt idx="333">
                  <c:v>4612</c:v>
                </c:pt>
                <c:pt idx="334">
                  <c:v>4612</c:v>
                </c:pt>
                <c:pt idx="335">
                  <c:v>4608</c:v>
                </c:pt>
                <c:pt idx="336">
                  <c:v>4579</c:v>
                </c:pt>
                <c:pt idx="337">
                  <c:v>4568</c:v>
                </c:pt>
                <c:pt idx="338">
                  <c:v>4546</c:v>
                </c:pt>
                <c:pt idx="339">
                  <c:v>4545</c:v>
                </c:pt>
                <c:pt idx="340">
                  <c:v>4541</c:v>
                </c:pt>
                <c:pt idx="341">
                  <c:v>4511</c:v>
                </c:pt>
                <c:pt idx="342">
                  <c:v>4489</c:v>
                </c:pt>
                <c:pt idx="343">
                  <c:v>4467</c:v>
                </c:pt>
                <c:pt idx="344">
                  <c:v>4462</c:v>
                </c:pt>
                <c:pt idx="345">
                  <c:v>4451</c:v>
                </c:pt>
                <c:pt idx="346">
                  <c:v>4444</c:v>
                </c:pt>
                <c:pt idx="347">
                  <c:v>4443</c:v>
                </c:pt>
                <c:pt idx="348">
                  <c:v>4442</c:v>
                </c:pt>
                <c:pt idx="349">
                  <c:v>4428</c:v>
                </c:pt>
                <c:pt idx="350">
                  <c:v>4409</c:v>
                </c:pt>
                <c:pt idx="351">
                  <c:v>4406</c:v>
                </c:pt>
                <c:pt idx="352">
                  <c:v>4393</c:v>
                </c:pt>
                <c:pt idx="353">
                  <c:v>4392</c:v>
                </c:pt>
                <c:pt idx="354">
                  <c:v>4387</c:v>
                </c:pt>
                <c:pt idx="355">
                  <c:v>4386</c:v>
                </c:pt>
                <c:pt idx="356">
                  <c:v>4363</c:v>
                </c:pt>
                <c:pt idx="357">
                  <c:v>4355</c:v>
                </c:pt>
                <c:pt idx="358">
                  <c:v>4355</c:v>
                </c:pt>
                <c:pt idx="359">
                  <c:v>4342</c:v>
                </c:pt>
                <c:pt idx="360">
                  <c:v>4320</c:v>
                </c:pt>
                <c:pt idx="361">
                  <c:v>4319</c:v>
                </c:pt>
                <c:pt idx="362">
                  <c:v>4306</c:v>
                </c:pt>
                <c:pt idx="363">
                  <c:v>4301</c:v>
                </c:pt>
                <c:pt idx="364">
                  <c:v>4300</c:v>
                </c:pt>
                <c:pt idx="365">
                  <c:v>4299</c:v>
                </c:pt>
                <c:pt idx="366">
                  <c:v>4283</c:v>
                </c:pt>
                <c:pt idx="367">
                  <c:v>4282</c:v>
                </c:pt>
                <c:pt idx="368">
                  <c:v>4282</c:v>
                </c:pt>
                <c:pt idx="369">
                  <c:v>4275</c:v>
                </c:pt>
                <c:pt idx="370">
                  <c:v>4272</c:v>
                </c:pt>
                <c:pt idx="371">
                  <c:v>4256</c:v>
                </c:pt>
                <c:pt idx="372">
                  <c:v>4253</c:v>
                </c:pt>
                <c:pt idx="373">
                  <c:v>4251</c:v>
                </c:pt>
                <c:pt idx="374">
                  <c:v>4234</c:v>
                </c:pt>
                <c:pt idx="375">
                  <c:v>4220</c:v>
                </c:pt>
                <c:pt idx="376">
                  <c:v>4151</c:v>
                </c:pt>
                <c:pt idx="377">
                  <c:v>4150</c:v>
                </c:pt>
                <c:pt idx="378">
                  <c:v>4117</c:v>
                </c:pt>
                <c:pt idx="379">
                  <c:v>4088</c:v>
                </c:pt>
                <c:pt idx="380">
                  <c:v>4085</c:v>
                </c:pt>
                <c:pt idx="381">
                  <c:v>4081</c:v>
                </c:pt>
                <c:pt idx="382">
                  <c:v>4078</c:v>
                </c:pt>
                <c:pt idx="383">
                  <c:v>4077</c:v>
                </c:pt>
                <c:pt idx="384">
                  <c:v>4071</c:v>
                </c:pt>
                <c:pt idx="385">
                  <c:v>4071</c:v>
                </c:pt>
                <c:pt idx="386">
                  <c:v>4065</c:v>
                </c:pt>
                <c:pt idx="387">
                  <c:v>4044</c:v>
                </c:pt>
                <c:pt idx="388">
                  <c:v>4040</c:v>
                </c:pt>
                <c:pt idx="389">
                  <c:v>4034</c:v>
                </c:pt>
                <c:pt idx="390">
                  <c:v>4031</c:v>
                </c:pt>
                <c:pt idx="391">
                  <c:v>4007</c:v>
                </c:pt>
                <c:pt idx="392">
                  <c:v>3974</c:v>
                </c:pt>
                <c:pt idx="393">
                  <c:v>3971</c:v>
                </c:pt>
                <c:pt idx="394">
                  <c:v>3966</c:v>
                </c:pt>
                <c:pt idx="395">
                  <c:v>3965</c:v>
                </c:pt>
                <c:pt idx="396">
                  <c:v>3949</c:v>
                </c:pt>
                <c:pt idx="397">
                  <c:v>3937</c:v>
                </c:pt>
                <c:pt idx="398">
                  <c:v>3906</c:v>
                </c:pt>
                <c:pt idx="399">
                  <c:v>3873</c:v>
                </c:pt>
                <c:pt idx="400">
                  <c:v>3867</c:v>
                </c:pt>
                <c:pt idx="401">
                  <c:v>3854</c:v>
                </c:pt>
                <c:pt idx="402">
                  <c:v>3836</c:v>
                </c:pt>
                <c:pt idx="403">
                  <c:v>3813</c:v>
                </c:pt>
                <c:pt idx="404">
                  <c:v>3747</c:v>
                </c:pt>
                <c:pt idx="405">
                  <c:v>3722</c:v>
                </c:pt>
                <c:pt idx="406">
                  <c:v>3699</c:v>
                </c:pt>
                <c:pt idx="407">
                  <c:v>3697</c:v>
                </c:pt>
                <c:pt idx="408">
                  <c:v>3689</c:v>
                </c:pt>
                <c:pt idx="409">
                  <c:v>3683</c:v>
                </c:pt>
                <c:pt idx="410">
                  <c:v>3677</c:v>
                </c:pt>
                <c:pt idx="411">
                  <c:v>3671</c:v>
                </c:pt>
                <c:pt idx="412">
                  <c:v>3655</c:v>
                </c:pt>
                <c:pt idx="413">
                  <c:v>3625</c:v>
                </c:pt>
                <c:pt idx="414">
                  <c:v>3595</c:v>
                </c:pt>
                <c:pt idx="415">
                  <c:v>3594</c:v>
                </c:pt>
                <c:pt idx="416">
                  <c:v>3593</c:v>
                </c:pt>
                <c:pt idx="417">
                  <c:v>3578</c:v>
                </c:pt>
                <c:pt idx="418">
                  <c:v>3578</c:v>
                </c:pt>
                <c:pt idx="419">
                  <c:v>3578</c:v>
                </c:pt>
                <c:pt idx="420">
                  <c:v>3571</c:v>
                </c:pt>
                <c:pt idx="421">
                  <c:v>3557</c:v>
                </c:pt>
                <c:pt idx="422">
                  <c:v>3547</c:v>
                </c:pt>
                <c:pt idx="423">
                  <c:v>3530</c:v>
                </c:pt>
                <c:pt idx="424">
                  <c:v>3518</c:v>
                </c:pt>
                <c:pt idx="425">
                  <c:v>3464</c:v>
                </c:pt>
                <c:pt idx="426">
                  <c:v>3452</c:v>
                </c:pt>
                <c:pt idx="427">
                  <c:v>3451</c:v>
                </c:pt>
                <c:pt idx="428">
                  <c:v>3446</c:v>
                </c:pt>
                <c:pt idx="429">
                  <c:v>3437</c:v>
                </c:pt>
                <c:pt idx="430">
                  <c:v>3429</c:v>
                </c:pt>
                <c:pt idx="431">
                  <c:v>3423</c:v>
                </c:pt>
                <c:pt idx="432">
                  <c:v>3422</c:v>
                </c:pt>
                <c:pt idx="433">
                  <c:v>3417</c:v>
                </c:pt>
                <c:pt idx="434">
                  <c:v>3414</c:v>
                </c:pt>
                <c:pt idx="435">
                  <c:v>3410</c:v>
                </c:pt>
                <c:pt idx="436">
                  <c:v>3410</c:v>
                </c:pt>
                <c:pt idx="437">
                  <c:v>3400</c:v>
                </c:pt>
                <c:pt idx="438">
                  <c:v>3391</c:v>
                </c:pt>
                <c:pt idx="439">
                  <c:v>3385</c:v>
                </c:pt>
                <c:pt idx="440">
                  <c:v>3384</c:v>
                </c:pt>
                <c:pt idx="441">
                  <c:v>3383</c:v>
                </c:pt>
                <c:pt idx="442">
                  <c:v>3379</c:v>
                </c:pt>
                <c:pt idx="443">
                  <c:v>3354</c:v>
                </c:pt>
                <c:pt idx="444">
                  <c:v>3323</c:v>
                </c:pt>
                <c:pt idx="445">
                  <c:v>3323</c:v>
                </c:pt>
                <c:pt idx="446">
                  <c:v>3308</c:v>
                </c:pt>
                <c:pt idx="447">
                  <c:v>3305</c:v>
                </c:pt>
                <c:pt idx="448">
                  <c:v>3300</c:v>
                </c:pt>
                <c:pt idx="449">
                  <c:v>3283</c:v>
                </c:pt>
                <c:pt idx="450">
                  <c:v>3206</c:v>
                </c:pt>
                <c:pt idx="451">
                  <c:v>3202</c:v>
                </c:pt>
                <c:pt idx="452">
                  <c:v>3179</c:v>
                </c:pt>
                <c:pt idx="453">
                  <c:v>3178</c:v>
                </c:pt>
                <c:pt idx="454">
                  <c:v>3177</c:v>
                </c:pt>
                <c:pt idx="455">
                  <c:v>3176</c:v>
                </c:pt>
                <c:pt idx="456">
                  <c:v>3172</c:v>
                </c:pt>
                <c:pt idx="457">
                  <c:v>3168</c:v>
                </c:pt>
                <c:pt idx="458">
                  <c:v>3156</c:v>
                </c:pt>
                <c:pt idx="459">
                  <c:v>3124</c:v>
                </c:pt>
                <c:pt idx="460">
                  <c:v>3112</c:v>
                </c:pt>
                <c:pt idx="461">
                  <c:v>3110</c:v>
                </c:pt>
                <c:pt idx="462">
                  <c:v>3103</c:v>
                </c:pt>
                <c:pt idx="463">
                  <c:v>3086</c:v>
                </c:pt>
                <c:pt idx="464">
                  <c:v>3073</c:v>
                </c:pt>
                <c:pt idx="465">
                  <c:v>3072</c:v>
                </c:pt>
                <c:pt idx="466">
                  <c:v>3055</c:v>
                </c:pt>
                <c:pt idx="467">
                  <c:v>3034</c:v>
                </c:pt>
                <c:pt idx="468">
                  <c:v>3034</c:v>
                </c:pt>
                <c:pt idx="469">
                  <c:v>3029</c:v>
                </c:pt>
                <c:pt idx="470">
                  <c:v>3024</c:v>
                </c:pt>
                <c:pt idx="471">
                  <c:v>2964</c:v>
                </c:pt>
                <c:pt idx="472">
                  <c:v>2952</c:v>
                </c:pt>
                <c:pt idx="473">
                  <c:v>2934</c:v>
                </c:pt>
                <c:pt idx="474">
                  <c:v>2933</c:v>
                </c:pt>
                <c:pt idx="475">
                  <c:v>2917</c:v>
                </c:pt>
                <c:pt idx="476">
                  <c:v>2916</c:v>
                </c:pt>
                <c:pt idx="477">
                  <c:v>2916</c:v>
                </c:pt>
                <c:pt idx="478">
                  <c:v>2865</c:v>
                </c:pt>
                <c:pt idx="479">
                  <c:v>2848</c:v>
                </c:pt>
                <c:pt idx="480">
                  <c:v>2842</c:v>
                </c:pt>
                <c:pt idx="481">
                  <c:v>2842</c:v>
                </c:pt>
                <c:pt idx="482">
                  <c:v>2835</c:v>
                </c:pt>
                <c:pt idx="483">
                  <c:v>2819</c:v>
                </c:pt>
                <c:pt idx="484">
                  <c:v>2773</c:v>
                </c:pt>
                <c:pt idx="485">
                  <c:v>2771</c:v>
                </c:pt>
                <c:pt idx="486">
                  <c:v>2765</c:v>
                </c:pt>
                <c:pt idx="487">
                  <c:v>2764</c:v>
                </c:pt>
                <c:pt idx="488">
                  <c:v>2756</c:v>
                </c:pt>
                <c:pt idx="489">
                  <c:v>2750</c:v>
                </c:pt>
                <c:pt idx="490">
                  <c:v>2733</c:v>
                </c:pt>
                <c:pt idx="491">
                  <c:v>2728</c:v>
                </c:pt>
                <c:pt idx="492">
                  <c:v>2728</c:v>
                </c:pt>
                <c:pt idx="493">
                  <c:v>2712</c:v>
                </c:pt>
                <c:pt idx="494">
                  <c:v>2706</c:v>
                </c:pt>
                <c:pt idx="495">
                  <c:v>2698</c:v>
                </c:pt>
                <c:pt idx="496">
                  <c:v>2684</c:v>
                </c:pt>
                <c:pt idx="497">
                  <c:v>2679</c:v>
                </c:pt>
                <c:pt idx="498">
                  <c:v>2629</c:v>
                </c:pt>
                <c:pt idx="499">
                  <c:v>2625</c:v>
                </c:pt>
                <c:pt idx="500">
                  <c:v>2623</c:v>
                </c:pt>
                <c:pt idx="501">
                  <c:v>2618</c:v>
                </c:pt>
                <c:pt idx="502">
                  <c:v>2603</c:v>
                </c:pt>
                <c:pt idx="503">
                  <c:v>2599</c:v>
                </c:pt>
                <c:pt idx="504">
                  <c:v>2597</c:v>
                </c:pt>
                <c:pt idx="505">
                  <c:v>2589</c:v>
                </c:pt>
                <c:pt idx="506">
                  <c:v>2568</c:v>
                </c:pt>
                <c:pt idx="507">
                  <c:v>2568</c:v>
                </c:pt>
                <c:pt idx="508">
                  <c:v>2557</c:v>
                </c:pt>
                <c:pt idx="509">
                  <c:v>2555</c:v>
                </c:pt>
                <c:pt idx="510">
                  <c:v>2551</c:v>
                </c:pt>
                <c:pt idx="511">
                  <c:v>2551</c:v>
                </c:pt>
                <c:pt idx="512">
                  <c:v>2551</c:v>
                </c:pt>
                <c:pt idx="513">
                  <c:v>2538</c:v>
                </c:pt>
                <c:pt idx="514">
                  <c:v>2524</c:v>
                </c:pt>
                <c:pt idx="515">
                  <c:v>2499</c:v>
                </c:pt>
                <c:pt idx="516">
                  <c:v>2497</c:v>
                </c:pt>
                <c:pt idx="517">
                  <c:v>2489</c:v>
                </c:pt>
                <c:pt idx="518">
                  <c:v>2470</c:v>
                </c:pt>
                <c:pt idx="519">
                  <c:v>2453</c:v>
                </c:pt>
                <c:pt idx="520">
                  <c:v>2437</c:v>
                </c:pt>
                <c:pt idx="521">
                  <c:v>2427</c:v>
                </c:pt>
                <c:pt idx="522">
                  <c:v>2425</c:v>
                </c:pt>
                <c:pt idx="523">
                  <c:v>2412</c:v>
                </c:pt>
                <c:pt idx="524">
                  <c:v>2394</c:v>
                </c:pt>
                <c:pt idx="525">
                  <c:v>2389</c:v>
                </c:pt>
                <c:pt idx="526">
                  <c:v>2374</c:v>
                </c:pt>
                <c:pt idx="527">
                  <c:v>2374</c:v>
                </c:pt>
                <c:pt idx="528">
                  <c:v>2368</c:v>
                </c:pt>
                <c:pt idx="529">
                  <c:v>2365</c:v>
                </c:pt>
                <c:pt idx="530">
                  <c:v>2348</c:v>
                </c:pt>
                <c:pt idx="531">
                  <c:v>2348</c:v>
                </c:pt>
                <c:pt idx="532">
                  <c:v>2345</c:v>
                </c:pt>
                <c:pt idx="533">
                  <c:v>2342</c:v>
                </c:pt>
                <c:pt idx="534">
                  <c:v>2328</c:v>
                </c:pt>
                <c:pt idx="535">
                  <c:v>2313</c:v>
                </c:pt>
                <c:pt idx="536">
                  <c:v>2309</c:v>
                </c:pt>
                <c:pt idx="537">
                  <c:v>2294</c:v>
                </c:pt>
                <c:pt idx="538">
                  <c:v>2282</c:v>
                </c:pt>
                <c:pt idx="539">
                  <c:v>2273</c:v>
                </c:pt>
                <c:pt idx="540">
                  <c:v>2229</c:v>
                </c:pt>
                <c:pt idx="541">
                  <c:v>2176</c:v>
                </c:pt>
                <c:pt idx="542">
                  <c:v>2171</c:v>
                </c:pt>
                <c:pt idx="543">
                  <c:v>2139</c:v>
                </c:pt>
                <c:pt idx="544">
                  <c:v>2124</c:v>
                </c:pt>
                <c:pt idx="545">
                  <c:v>2110</c:v>
                </c:pt>
                <c:pt idx="546">
                  <c:v>2103</c:v>
                </c:pt>
                <c:pt idx="547">
                  <c:v>2100</c:v>
                </c:pt>
                <c:pt idx="548">
                  <c:v>2097</c:v>
                </c:pt>
                <c:pt idx="549">
                  <c:v>2089</c:v>
                </c:pt>
                <c:pt idx="550">
                  <c:v>2083</c:v>
                </c:pt>
                <c:pt idx="551">
                  <c:v>2049</c:v>
                </c:pt>
                <c:pt idx="552">
                  <c:v>1999</c:v>
                </c:pt>
                <c:pt idx="553">
                  <c:v>1995</c:v>
                </c:pt>
                <c:pt idx="554">
                  <c:v>1980</c:v>
                </c:pt>
                <c:pt idx="555">
                  <c:v>1947</c:v>
                </c:pt>
                <c:pt idx="556">
                  <c:v>1942</c:v>
                </c:pt>
                <c:pt idx="557">
                  <c:v>1942</c:v>
                </c:pt>
                <c:pt idx="558">
                  <c:v>1932</c:v>
                </c:pt>
                <c:pt idx="559">
                  <c:v>1930</c:v>
                </c:pt>
                <c:pt idx="560">
                  <c:v>1912</c:v>
                </c:pt>
                <c:pt idx="561">
                  <c:v>1912</c:v>
                </c:pt>
                <c:pt idx="562">
                  <c:v>1906</c:v>
                </c:pt>
                <c:pt idx="563">
                  <c:v>1892</c:v>
                </c:pt>
                <c:pt idx="564">
                  <c:v>1888</c:v>
                </c:pt>
                <c:pt idx="565">
                  <c:v>1885</c:v>
                </c:pt>
                <c:pt idx="566">
                  <c:v>1862</c:v>
                </c:pt>
                <c:pt idx="567">
                  <c:v>1855</c:v>
                </c:pt>
                <c:pt idx="568">
                  <c:v>1844</c:v>
                </c:pt>
                <c:pt idx="569">
                  <c:v>1844</c:v>
                </c:pt>
                <c:pt idx="570">
                  <c:v>1843</c:v>
                </c:pt>
                <c:pt idx="571">
                  <c:v>1828</c:v>
                </c:pt>
                <c:pt idx="572">
                  <c:v>1821</c:v>
                </c:pt>
                <c:pt idx="573">
                  <c:v>1819</c:v>
                </c:pt>
                <c:pt idx="574">
                  <c:v>1819</c:v>
                </c:pt>
                <c:pt idx="575">
                  <c:v>1819</c:v>
                </c:pt>
                <c:pt idx="576">
                  <c:v>1816</c:v>
                </c:pt>
                <c:pt idx="577">
                  <c:v>1793</c:v>
                </c:pt>
                <c:pt idx="578">
                  <c:v>1785</c:v>
                </c:pt>
                <c:pt idx="579">
                  <c:v>1785</c:v>
                </c:pt>
                <c:pt idx="580">
                  <c:v>1763</c:v>
                </c:pt>
                <c:pt idx="581">
                  <c:v>1739</c:v>
                </c:pt>
                <c:pt idx="582">
                  <c:v>1737</c:v>
                </c:pt>
                <c:pt idx="583">
                  <c:v>1731</c:v>
                </c:pt>
                <c:pt idx="584">
                  <c:v>1719</c:v>
                </c:pt>
                <c:pt idx="585">
                  <c:v>1697</c:v>
                </c:pt>
                <c:pt idx="586">
                  <c:v>1697</c:v>
                </c:pt>
                <c:pt idx="587">
                  <c:v>1666</c:v>
                </c:pt>
                <c:pt idx="588">
                  <c:v>1664</c:v>
                </c:pt>
                <c:pt idx="589">
                  <c:v>1638</c:v>
                </c:pt>
                <c:pt idx="590">
                  <c:v>1634</c:v>
                </c:pt>
                <c:pt idx="591">
                  <c:v>1605</c:v>
                </c:pt>
                <c:pt idx="592">
                  <c:v>1599</c:v>
                </c:pt>
                <c:pt idx="593">
                  <c:v>1591</c:v>
                </c:pt>
                <c:pt idx="594">
                  <c:v>1579</c:v>
                </c:pt>
                <c:pt idx="595">
                  <c:v>1567</c:v>
                </c:pt>
                <c:pt idx="596">
                  <c:v>1554</c:v>
                </c:pt>
                <c:pt idx="597">
                  <c:v>1533</c:v>
                </c:pt>
                <c:pt idx="598">
                  <c:v>1529</c:v>
                </c:pt>
                <c:pt idx="599">
                  <c:v>1505</c:v>
                </c:pt>
                <c:pt idx="600">
                  <c:v>1471</c:v>
                </c:pt>
                <c:pt idx="601">
                  <c:v>1459</c:v>
                </c:pt>
                <c:pt idx="602">
                  <c:v>1454</c:v>
                </c:pt>
                <c:pt idx="603">
                  <c:v>1447</c:v>
                </c:pt>
                <c:pt idx="604">
                  <c:v>1445</c:v>
                </c:pt>
                <c:pt idx="605">
                  <c:v>1443</c:v>
                </c:pt>
                <c:pt idx="606">
                  <c:v>1401</c:v>
                </c:pt>
                <c:pt idx="607">
                  <c:v>1380</c:v>
                </c:pt>
                <c:pt idx="608">
                  <c:v>1345</c:v>
                </c:pt>
                <c:pt idx="609">
                  <c:v>1343</c:v>
                </c:pt>
                <c:pt idx="610">
                  <c:v>1304</c:v>
                </c:pt>
                <c:pt idx="611">
                  <c:v>1258</c:v>
                </c:pt>
                <c:pt idx="612">
                  <c:v>1249</c:v>
                </c:pt>
                <c:pt idx="613">
                  <c:v>1249</c:v>
                </c:pt>
                <c:pt idx="614">
                  <c:v>1249</c:v>
                </c:pt>
                <c:pt idx="615">
                  <c:v>1245</c:v>
                </c:pt>
                <c:pt idx="616">
                  <c:v>1132</c:v>
                </c:pt>
                <c:pt idx="617">
                  <c:v>1131</c:v>
                </c:pt>
                <c:pt idx="618">
                  <c:v>1108</c:v>
                </c:pt>
                <c:pt idx="619">
                  <c:v>1102</c:v>
                </c:pt>
                <c:pt idx="620">
                  <c:v>1097</c:v>
                </c:pt>
                <c:pt idx="621">
                  <c:v>1031</c:v>
                </c:pt>
                <c:pt idx="622">
                  <c:v>1018</c:v>
                </c:pt>
                <c:pt idx="623">
                  <c:v>1012</c:v>
                </c:pt>
                <c:pt idx="624">
                  <c:v>953</c:v>
                </c:pt>
                <c:pt idx="625">
                  <c:v>950</c:v>
                </c:pt>
                <c:pt idx="626">
                  <c:v>943</c:v>
                </c:pt>
                <c:pt idx="627">
                  <c:v>937</c:v>
                </c:pt>
                <c:pt idx="628">
                  <c:v>924</c:v>
                </c:pt>
                <c:pt idx="629">
                  <c:v>921</c:v>
                </c:pt>
                <c:pt idx="630">
                  <c:v>904</c:v>
                </c:pt>
                <c:pt idx="631">
                  <c:v>886</c:v>
                </c:pt>
                <c:pt idx="632">
                  <c:v>881</c:v>
                </c:pt>
                <c:pt idx="633">
                  <c:v>823</c:v>
                </c:pt>
                <c:pt idx="634">
                  <c:v>792</c:v>
                </c:pt>
                <c:pt idx="635">
                  <c:v>762</c:v>
                </c:pt>
                <c:pt idx="636">
                  <c:v>762</c:v>
                </c:pt>
                <c:pt idx="637">
                  <c:v>731</c:v>
                </c:pt>
                <c:pt idx="638">
                  <c:v>731</c:v>
                </c:pt>
                <c:pt idx="639">
                  <c:v>731</c:v>
                </c:pt>
                <c:pt idx="640">
                  <c:v>713</c:v>
                </c:pt>
                <c:pt idx="641">
                  <c:v>703</c:v>
                </c:pt>
                <c:pt idx="642">
                  <c:v>683</c:v>
                </c:pt>
                <c:pt idx="643">
                  <c:v>657</c:v>
                </c:pt>
                <c:pt idx="644">
                  <c:v>628</c:v>
                </c:pt>
                <c:pt idx="645">
                  <c:v>604</c:v>
                </c:pt>
                <c:pt idx="646">
                  <c:v>601</c:v>
                </c:pt>
                <c:pt idx="647">
                  <c:v>588</c:v>
                </c:pt>
                <c:pt idx="648">
                  <c:v>584</c:v>
                </c:pt>
                <c:pt idx="649">
                  <c:v>545</c:v>
                </c:pt>
                <c:pt idx="650">
                  <c:v>542</c:v>
                </c:pt>
                <c:pt idx="651">
                  <c:v>505</c:v>
                </c:pt>
                <c:pt idx="652">
                  <c:v>490</c:v>
                </c:pt>
                <c:pt idx="653">
                  <c:v>483</c:v>
                </c:pt>
                <c:pt idx="654">
                  <c:v>477</c:v>
                </c:pt>
                <c:pt idx="655">
                  <c:v>473</c:v>
                </c:pt>
                <c:pt idx="656">
                  <c:v>442</c:v>
                </c:pt>
                <c:pt idx="657">
                  <c:v>433</c:v>
                </c:pt>
                <c:pt idx="658">
                  <c:v>430</c:v>
                </c:pt>
                <c:pt idx="659">
                  <c:v>423</c:v>
                </c:pt>
                <c:pt idx="660">
                  <c:v>416</c:v>
                </c:pt>
                <c:pt idx="661">
                  <c:v>416</c:v>
                </c:pt>
                <c:pt idx="662">
                  <c:v>399</c:v>
                </c:pt>
                <c:pt idx="663">
                  <c:v>341</c:v>
                </c:pt>
                <c:pt idx="664">
                  <c:v>307</c:v>
                </c:pt>
                <c:pt idx="665">
                  <c:v>297</c:v>
                </c:pt>
                <c:pt idx="666">
                  <c:v>297</c:v>
                </c:pt>
                <c:pt idx="667">
                  <c:v>289</c:v>
                </c:pt>
                <c:pt idx="668">
                  <c:v>280</c:v>
                </c:pt>
                <c:pt idx="669">
                  <c:v>277</c:v>
                </c:pt>
                <c:pt idx="670">
                  <c:v>270</c:v>
                </c:pt>
                <c:pt idx="671">
                  <c:v>262</c:v>
                </c:pt>
                <c:pt idx="672">
                  <c:v>237</c:v>
                </c:pt>
                <c:pt idx="673">
                  <c:v>187</c:v>
                </c:pt>
                <c:pt idx="674">
                  <c:v>174</c:v>
                </c:pt>
                <c:pt idx="675">
                  <c:v>144</c:v>
                </c:pt>
                <c:pt idx="676">
                  <c:v>131</c:v>
                </c:pt>
                <c:pt idx="677">
                  <c:v>128</c:v>
                </c:pt>
                <c:pt idx="678">
                  <c:v>107</c:v>
                </c:pt>
                <c:pt idx="679">
                  <c:v>68</c:v>
                </c:pt>
                <c:pt idx="680">
                  <c:v>68</c:v>
                </c:pt>
                <c:pt idx="681">
                  <c:v>66</c:v>
                </c:pt>
                <c:pt idx="682">
                  <c:v>54</c:v>
                </c:pt>
                <c:pt idx="683">
                  <c:v>52</c:v>
                </c:pt>
                <c:pt idx="684">
                  <c:v>51</c:v>
                </c:pt>
                <c:pt idx="685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976-8210-496C-878D-DC0BECEE47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6892448"/>
        <c:axId val="216894848"/>
      </c:barChart>
      <c:catAx>
        <c:axId val="216892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6894848"/>
        <c:crosses val="autoZero"/>
        <c:auto val="1"/>
        <c:lblAlgn val="ctr"/>
        <c:lblOffset val="100"/>
        <c:noMultiLvlLbl val="0"/>
      </c:catAx>
      <c:valAx>
        <c:axId val="2168948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6892448"/>
        <c:crosses val="autoZero"/>
        <c:crossBetween val="between"/>
      </c:valAx>
    </c:plotArea>
    <c:plotVisOnly val="1"/>
    <c:dispBlanksAs val="gap"/>
    <c:showDLblsOverMax val="0"/>
    <c:extLst/>
  </c:chart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493d97f5d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493d97f5d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493d97f5d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493d97f5d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3399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93d97f5d2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g2493d97f5d2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493d97f5d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g2493d97f5d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493d97f5d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4" name="Google Shape;154;g2493d97f5d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None/>
            </a:pPr>
            <a:r>
              <a:rPr lang="en-US" sz="1800" dirty="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.  </a:t>
            </a: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33591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493d97f5d2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g2493d97f5d2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493d97f5d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2493d97f5d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493d97f5d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493d97f5d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9957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493d97f5d2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g2493d97f5d2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493d97f5d2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" name="Google Shape;196;g2493d97f5d2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493d97f5d2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g2493d97f5d2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493d97f5d2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g2493d97f5d2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e55df5c47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22e55df5c47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e55df5c47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g22e55df5c47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71693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493d97f5d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g2493d97f5d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493d97f5d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g2493d97f5d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314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493d97f5d2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g2493d97f5d2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3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3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4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4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2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2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Google Shape;47;p2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2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2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2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 i="0" u="none" strike="noStrike" cap="non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2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"/>
          <p:cNvSpPr txBox="1">
            <a:spLocks noGrp="1"/>
          </p:cNvSpPr>
          <p:nvPr>
            <p:ph type="ctrTitle"/>
          </p:nvPr>
        </p:nvSpPr>
        <p:spPr>
          <a:xfrm>
            <a:off x="1004150" y="1363554"/>
            <a:ext cx="7136700" cy="14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60"/>
              <a:buNone/>
            </a:pPr>
            <a:r>
              <a:rPr lang="en-US" sz="4000" dirty="0">
                <a:latin typeface="Calibri"/>
                <a:ea typeface="Calibri"/>
                <a:cs typeface="Calibri"/>
                <a:sym typeface="Calibri"/>
              </a:rPr>
              <a:t>YouTube comments on Oscar-nominated movie trailers</a:t>
            </a:r>
            <a:endParaRPr sz="40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Data Mining and Business Intelligence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16216"/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Pooja Shah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493d97f5d2_0_1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Exploration of Data - The Shape of Water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2493d97f5d2_0_1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2493d97f5d2_0_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138" name="Google Shape;138;g2493d97f5d2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826" y="2897900"/>
            <a:ext cx="3780148" cy="193679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9" name="Google Shape;139;g2493d97f5d2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0650" y="2909100"/>
            <a:ext cx="4407825" cy="19144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40" name="Google Shape;140;g2493d97f5d2_0_1"/>
          <p:cNvCxnSpPr/>
          <p:nvPr/>
        </p:nvCxnSpPr>
        <p:spPr>
          <a:xfrm>
            <a:off x="225725" y="2727625"/>
            <a:ext cx="8409900" cy="29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1" name="Google Shape;141;g2493d97f5d2_0_1"/>
          <p:cNvSpPr txBox="1"/>
          <p:nvPr/>
        </p:nvSpPr>
        <p:spPr>
          <a:xfrm>
            <a:off x="1157325" y="3112225"/>
            <a:ext cx="1809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great, sad, happy, free, dark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g2493d97f5d2_0_1"/>
          <p:cNvPicPr preferRelativeResize="0"/>
          <p:nvPr/>
        </p:nvPicPr>
        <p:blipFill rotWithShape="1">
          <a:blip r:embed="rId5">
            <a:alphaModFix/>
          </a:blip>
          <a:srcRect r="59750"/>
          <a:stretch/>
        </p:blipFill>
        <p:spPr>
          <a:xfrm>
            <a:off x="2688063" y="997413"/>
            <a:ext cx="3545125" cy="14439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3" name="Google Shape;143;g2493d97f5d2_0_1"/>
          <p:cNvSpPr txBox="1"/>
          <p:nvPr/>
        </p:nvSpPr>
        <p:spPr>
          <a:xfrm>
            <a:off x="911400" y="1429613"/>
            <a:ext cx="1560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latin typeface="Open Sans"/>
                <a:ea typeface="Open Sans"/>
                <a:cs typeface="Open Sans"/>
                <a:sym typeface="Open Sans"/>
              </a:rPr>
              <a:t>Key topics</a:t>
            </a:r>
            <a:endParaRPr sz="21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C5CDE7AC-5199-4BE8-9B95-408414CC92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4040585"/>
              </p:ext>
            </p:extLst>
          </p:nvPr>
        </p:nvGraphicFramePr>
        <p:xfrm>
          <a:off x="541915" y="1108710"/>
          <a:ext cx="8082131" cy="26418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5" name="Google Shape;135;g2493d97f5d2_0_1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Sentiment Analysis - The Shape of Water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2493d97f5d2_0_1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2493d97f5d2_0_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83F3BAE-84CD-BBFC-2CA3-116589407A79}"/>
              </a:ext>
            </a:extLst>
          </p:cNvPr>
          <p:cNvCxnSpPr/>
          <p:nvPr/>
        </p:nvCxnSpPr>
        <p:spPr>
          <a:xfrm>
            <a:off x="1396254" y="4629240"/>
            <a:ext cx="6382871" cy="19814"/>
          </a:xfrm>
          <a:prstGeom prst="straightConnector1">
            <a:avLst/>
          </a:prstGeom>
          <a:ln w="28575">
            <a:solidFill>
              <a:srgbClr val="3333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B8BBD48-5E86-A791-BE48-95BB9EE77E51}"/>
              </a:ext>
            </a:extLst>
          </p:cNvPr>
          <p:cNvSpPr txBox="1"/>
          <p:nvPr/>
        </p:nvSpPr>
        <p:spPr>
          <a:xfrm>
            <a:off x="1564341" y="4052999"/>
            <a:ext cx="108024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Great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507C54-A72E-00CC-C951-83854C0A19ED}"/>
              </a:ext>
            </a:extLst>
          </p:cNvPr>
          <p:cNvSpPr txBox="1"/>
          <p:nvPr/>
        </p:nvSpPr>
        <p:spPr>
          <a:xfrm>
            <a:off x="4105835" y="4052999"/>
            <a:ext cx="1080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Fantastic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115F35-8337-AEE4-3DBC-CA23CCECC47B}"/>
              </a:ext>
            </a:extLst>
          </p:cNvPr>
          <p:cNvSpPr txBox="1"/>
          <p:nvPr/>
        </p:nvSpPr>
        <p:spPr>
          <a:xfrm>
            <a:off x="6499411" y="4052999"/>
            <a:ext cx="1080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92D050"/>
                </a:solidFill>
              </a:rPr>
              <a:t>Happy</a:t>
            </a:r>
          </a:p>
        </p:txBody>
      </p:sp>
    </p:spTree>
    <p:extLst>
      <p:ext uri="{BB962C8B-B14F-4D97-AF65-F5344CB8AC3E}">
        <p14:creationId xmlns:p14="http://schemas.microsoft.com/office/powerpoint/2010/main" val="1919139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493d97f5d2_0_90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Exploration of Data - The Shape of Water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2493d97f5d2_0_90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2493d97f5d2_0_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51" name="Google Shape;151;g2493d97f5d2_0_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950" y="771464"/>
            <a:ext cx="7126088" cy="4127611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493d97f5d2_0_7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Exploration of Data - Phantom Thread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2493d97f5d2_0_7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2493d97f5d2_0_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pic>
        <p:nvPicPr>
          <p:cNvPr id="159" name="Google Shape;159;g2493d97f5d2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932737"/>
            <a:ext cx="4326024" cy="1946049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60" name="Google Shape;160;g2493d97f5d2_0_7"/>
          <p:cNvCxnSpPr/>
          <p:nvPr/>
        </p:nvCxnSpPr>
        <p:spPr>
          <a:xfrm>
            <a:off x="225725" y="2727625"/>
            <a:ext cx="8409900" cy="29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1" name="Google Shape;161;g2493d97f5d2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725" y="2932725"/>
            <a:ext cx="4100266" cy="2081375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2" name="Google Shape;162;g2493d97f5d2_0_7"/>
          <p:cNvSpPr txBox="1"/>
          <p:nvPr/>
        </p:nvSpPr>
        <p:spPr>
          <a:xfrm>
            <a:off x="499800" y="3100125"/>
            <a:ext cx="2384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great, good, boring, best, beautiful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g2493d97f5d2_0_7"/>
          <p:cNvPicPr preferRelativeResize="0"/>
          <p:nvPr/>
        </p:nvPicPr>
        <p:blipFill rotWithShape="1">
          <a:blip r:embed="rId5">
            <a:alphaModFix/>
          </a:blip>
          <a:srcRect t="16881" r="60796"/>
          <a:stretch/>
        </p:blipFill>
        <p:spPr>
          <a:xfrm>
            <a:off x="2978854" y="805962"/>
            <a:ext cx="2903645" cy="1810913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4" name="Google Shape;164;g2493d97f5d2_0_7"/>
          <p:cNvSpPr txBox="1"/>
          <p:nvPr/>
        </p:nvSpPr>
        <p:spPr>
          <a:xfrm>
            <a:off x="911400" y="1429613"/>
            <a:ext cx="1560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latin typeface="Open Sans"/>
                <a:ea typeface="Open Sans"/>
                <a:cs typeface="Open Sans"/>
                <a:sym typeface="Open Sans"/>
              </a:rPr>
              <a:t>Key topics</a:t>
            </a:r>
            <a:endParaRPr sz="21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493d97f5d2_0_7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Sentiment Analysis - Phantom Thread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2493d97f5d2_0_7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2493d97f5d2_0_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F0B93BF-36BA-4F87-9F1F-7243994CA57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1164992"/>
              </p:ext>
            </p:extLst>
          </p:nvPr>
        </p:nvGraphicFramePr>
        <p:xfrm>
          <a:off x="788854" y="1188023"/>
          <a:ext cx="7232589" cy="27674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5FC5EB9-F0A0-8206-40E1-74A183B78BB8}"/>
              </a:ext>
            </a:extLst>
          </p:cNvPr>
          <p:cNvCxnSpPr/>
          <p:nvPr/>
        </p:nvCxnSpPr>
        <p:spPr>
          <a:xfrm>
            <a:off x="1396254" y="4629240"/>
            <a:ext cx="6382871" cy="19814"/>
          </a:xfrm>
          <a:prstGeom prst="straightConnector1">
            <a:avLst/>
          </a:prstGeom>
          <a:ln w="28575">
            <a:solidFill>
              <a:srgbClr val="3333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2048C3B-933C-C5BA-AD47-D74A75A2F242}"/>
              </a:ext>
            </a:extLst>
          </p:cNvPr>
          <p:cNvSpPr txBox="1"/>
          <p:nvPr/>
        </p:nvSpPr>
        <p:spPr>
          <a:xfrm>
            <a:off x="1564341" y="4052999"/>
            <a:ext cx="108024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Glad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A67C53-90C3-54E6-1020-4C7237D3E872}"/>
              </a:ext>
            </a:extLst>
          </p:cNvPr>
          <p:cNvSpPr txBox="1"/>
          <p:nvPr/>
        </p:nvSpPr>
        <p:spPr>
          <a:xfrm>
            <a:off x="4105835" y="4052999"/>
            <a:ext cx="1080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More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C9CCEE-D67C-6CE9-667E-AC0AD8E738E2}"/>
              </a:ext>
            </a:extLst>
          </p:cNvPr>
          <p:cNvSpPr txBox="1"/>
          <p:nvPr/>
        </p:nvSpPr>
        <p:spPr>
          <a:xfrm>
            <a:off x="6499411" y="4052999"/>
            <a:ext cx="1080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Bad</a:t>
            </a:r>
          </a:p>
        </p:txBody>
      </p:sp>
    </p:spTree>
    <p:extLst>
      <p:ext uri="{BB962C8B-B14F-4D97-AF65-F5344CB8AC3E}">
        <p14:creationId xmlns:p14="http://schemas.microsoft.com/office/powerpoint/2010/main" val="1577186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493d97f5d2_0_65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Exploration of Data - Phantom Thread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2493d97f5d2_0_65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2493d97f5d2_0_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pic>
        <p:nvPicPr>
          <p:cNvPr id="172" name="Google Shape;172;g2493d97f5d2_0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3600" y="792889"/>
            <a:ext cx="6973394" cy="4127612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493d97f5d2_0_13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Exploration of Data - Get Out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2493d97f5d2_0_13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2493d97f5d2_0_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180" name="Google Shape;180;g2493d97f5d2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911967"/>
            <a:ext cx="4193751" cy="1924796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81" name="Google Shape;181;g2493d97f5d2_0_13"/>
          <p:cNvCxnSpPr/>
          <p:nvPr/>
        </p:nvCxnSpPr>
        <p:spPr>
          <a:xfrm>
            <a:off x="225725" y="2727625"/>
            <a:ext cx="8409900" cy="29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2" name="Google Shape;182;g2493d97f5d2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150" y="2870400"/>
            <a:ext cx="4081212" cy="2081375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3" name="Google Shape;183;g2493d97f5d2_0_13"/>
          <p:cNvSpPr txBox="1"/>
          <p:nvPr/>
        </p:nvSpPr>
        <p:spPr>
          <a:xfrm>
            <a:off x="1594875" y="3299575"/>
            <a:ext cx="1955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great, hilarious, glad, sad, mad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g2493d97f5d2_0_13"/>
          <p:cNvPicPr preferRelativeResize="0"/>
          <p:nvPr/>
        </p:nvPicPr>
        <p:blipFill rotWithShape="1">
          <a:blip r:embed="rId5">
            <a:alphaModFix/>
          </a:blip>
          <a:srcRect t="18500" r="58435"/>
          <a:stretch/>
        </p:blipFill>
        <p:spPr>
          <a:xfrm>
            <a:off x="2816893" y="816225"/>
            <a:ext cx="3227557" cy="1806262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5" name="Google Shape;185;g2493d97f5d2_0_13"/>
          <p:cNvSpPr txBox="1"/>
          <p:nvPr/>
        </p:nvSpPr>
        <p:spPr>
          <a:xfrm>
            <a:off x="911400" y="1429613"/>
            <a:ext cx="1560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latin typeface="Open Sans"/>
                <a:ea typeface="Open Sans"/>
                <a:cs typeface="Open Sans"/>
                <a:sym typeface="Open Sans"/>
              </a:rPr>
              <a:t>Key topics</a:t>
            </a:r>
            <a:endParaRPr sz="21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493d97f5d2_0_1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Sentiment Analysis – Get Out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2493d97f5d2_0_1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2493d97f5d2_0_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A37A7AD-3106-4656-9BB8-1946288471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4753430"/>
              </p:ext>
            </p:extLst>
          </p:nvPr>
        </p:nvGraphicFramePr>
        <p:xfrm>
          <a:off x="914399" y="1065679"/>
          <a:ext cx="6947647" cy="2869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B313509-6132-79E6-5A52-CC8A4C8694B1}"/>
              </a:ext>
            </a:extLst>
          </p:cNvPr>
          <p:cNvCxnSpPr/>
          <p:nvPr/>
        </p:nvCxnSpPr>
        <p:spPr>
          <a:xfrm>
            <a:off x="1396254" y="4629240"/>
            <a:ext cx="6382871" cy="19814"/>
          </a:xfrm>
          <a:prstGeom prst="straightConnector1">
            <a:avLst/>
          </a:prstGeom>
          <a:ln w="28575">
            <a:solidFill>
              <a:srgbClr val="3333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76A9926-41DC-22D7-FF48-877D26DEFA10}"/>
              </a:ext>
            </a:extLst>
          </p:cNvPr>
          <p:cNvSpPr txBox="1"/>
          <p:nvPr/>
        </p:nvSpPr>
        <p:spPr>
          <a:xfrm>
            <a:off x="1564341" y="4052999"/>
            <a:ext cx="108024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Loving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49D84E-1831-0C72-AD82-0C586DD973DB}"/>
              </a:ext>
            </a:extLst>
          </p:cNvPr>
          <p:cNvSpPr txBox="1"/>
          <p:nvPr/>
        </p:nvSpPr>
        <p:spPr>
          <a:xfrm>
            <a:off x="3738282" y="4052999"/>
            <a:ext cx="1447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Uncomfortable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6F89FA-43FC-5573-E75D-2AC43F0730B4}"/>
              </a:ext>
            </a:extLst>
          </p:cNvPr>
          <p:cNvSpPr txBox="1"/>
          <p:nvPr/>
        </p:nvSpPr>
        <p:spPr>
          <a:xfrm>
            <a:off x="6499411" y="4052999"/>
            <a:ext cx="10802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Dark</a:t>
            </a:r>
          </a:p>
        </p:txBody>
      </p:sp>
    </p:spTree>
    <p:extLst>
      <p:ext uri="{BB962C8B-B14F-4D97-AF65-F5344CB8AC3E}">
        <p14:creationId xmlns:p14="http://schemas.microsoft.com/office/powerpoint/2010/main" val="2437897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93d97f5d2_0_78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Exploration of Data - Get Out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g2493d97f5d2_0_78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2493d97f5d2_0_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193" name="Google Shape;193;g2493d97f5d2_0_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200" y="805500"/>
            <a:ext cx="6904376" cy="4066374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493d97f5d2_3_8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Key trends and insights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g2493d97f5d2_3_8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2493d97f5d2_3_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201" name="Google Shape;201;g2493d97f5d2_3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950" y="821939"/>
            <a:ext cx="6916204" cy="412761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Table of Contents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2"/>
          <p:cNvSpPr txBox="1">
            <a:spLocks noGrp="1"/>
          </p:cNvSpPr>
          <p:nvPr>
            <p:ph type="body" idx="1"/>
          </p:nvPr>
        </p:nvSpPr>
        <p:spPr>
          <a:xfrm>
            <a:off x="341625" y="920400"/>
            <a:ext cx="8520600" cy="403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AutoNum type="arabicPeriod"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573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Exploration of Data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573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Key trends and insights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Business Recommendation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001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AutoNum type="arabicPeriod"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Appendix</a:t>
            </a: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2"/>
          <p:cNvSpPr/>
          <p:nvPr/>
        </p:nvSpPr>
        <p:spPr>
          <a:xfrm>
            <a:off x="0" y="665489"/>
            <a:ext cx="9144000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493d97f5d2_0_103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Key trends and insights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g2493d97f5d2_0_103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g2493d97f5d2_0_10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209" name="Google Shape;209;g2493d97f5d2_0_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550" y="1366014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2493d97f5d2_0_103"/>
          <p:cNvSpPr txBox="1"/>
          <p:nvPr/>
        </p:nvSpPr>
        <p:spPr>
          <a:xfrm>
            <a:off x="1393375" y="1363025"/>
            <a:ext cx="43653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People gravitate towards war and action movies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g2493d97f5d2_0_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550" y="2371639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g2493d97f5d2_0_103"/>
          <p:cNvSpPr txBox="1"/>
          <p:nvPr/>
        </p:nvSpPr>
        <p:spPr>
          <a:xfrm>
            <a:off x="1393375" y="2266938"/>
            <a:ext cx="73308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People tend to reflect negatively on topics which are sensitive and attracts a lot of flak amongst viewers if not portrayed well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3" name="Google Shape;213;g2493d97f5d2_0_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550" y="3377263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g2493d97f5d2_0_103"/>
          <p:cNvSpPr txBox="1"/>
          <p:nvPr/>
        </p:nvSpPr>
        <p:spPr>
          <a:xfrm>
            <a:off x="1393375" y="3343525"/>
            <a:ext cx="70899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Actors and Actresses can overpower the fame a movie can get and influence viewership driven by crazy fan-base to a very large extend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493d97f5d2_0_48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Business Recommendations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g2493d97f5d2_0_48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2493d97f5d2_0_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pic>
        <p:nvPicPr>
          <p:cNvPr id="222" name="Google Shape;222;g2493d97f5d2_0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300" y="1106950"/>
            <a:ext cx="829000" cy="34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g2493d97f5d2_0_48"/>
          <p:cNvSpPr txBox="1"/>
          <p:nvPr/>
        </p:nvSpPr>
        <p:spPr>
          <a:xfrm>
            <a:off x="1555950" y="1146125"/>
            <a:ext cx="69165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latin typeface="Calibri"/>
                <a:ea typeface="Calibri"/>
                <a:cs typeface="Calibri"/>
                <a:sym typeface="Calibri"/>
              </a:rPr>
              <a:t>War 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and </a:t>
            </a:r>
            <a:r>
              <a:rPr lang="en-US" sz="1600" b="1">
                <a:latin typeface="Calibri"/>
                <a:ea typeface="Calibri"/>
                <a:cs typeface="Calibri"/>
                <a:sym typeface="Calibri"/>
              </a:rPr>
              <a:t>history 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are the topics of interest to the reviewers. Youtube and other media platforms can look at creating content along those lines.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g2493d97f5d2_0_48"/>
          <p:cNvSpPr txBox="1"/>
          <p:nvPr/>
        </p:nvSpPr>
        <p:spPr>
          <a:xfrm>
            <a:off x="1570725" y="2341025"/>
            <a:ext cx="6575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A huge chunk of revenue generation depends on the actor / actress casted. </a:t>
            </a:r>
            <a:r>
              <a:rPr lang="en-US" sz="1600" b="1">
                <a:latin typeface="Calibri"/>
                <a:ea typeface="Calibri"/>
                <a:cs typeface="Calibri"/>
                <a:sym typeface="Calibri"/>
              </a:rPr>
              <a:t>Highly acclaimed actors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 earn higher viewership and hence increase revenue generation.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g2493d97f5d2_0_48"/>
          <p:cNvSpPr txBox="1"/>
          <p:nvPr/>
        </p:nvSpPr>
        <p:spPr>
          <a:xfrm>
            <a:off x="1542000" y="3616525"/>
            <a:ext cx="69165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The degree of viewership tends to increase as there are </a:t>
            </a:r>
            <a:r>
              <a:rPr lang="en-US" sz="1600" b="1">
                <a:latin typeface="Calibri"/>
                <a:ea typeface="Calibri"/>
                <a:cs typeface="Calibri"/>
                <a:sym typeface="Calibri"/>
              </a:rPr>
              <a:t>events 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like nomination announcements, trailer launches, etc. Doing events around those time frames can </a:t>
            </a:r>
            <a:r>
              <a:rPr lang="en-US" sz="1600" b="1">
                <a:latin typeface="Calibri"/>
                <a:ea typeface="Calibri"/>
                <a:cs typeface="Calibri"/>
                <a:sym typeface="Calibri"/>
              </a:rPr>
              <a:t>help drive revenue generation</a:t>
            </a: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 due to higher CTR and viewerships.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3"/>
          <p:cNvSpPr txBox="1">
            <a:spLocks noGrp="1"/>
          </p:cNvSpPr>
          <p:nvPr>
            <p:ph type="body" idx="1"/>
          </p:nvPr>
        </p:nvSpPr>
        <p:spPr>
          <a:xfrm>
            <a:off x="175550" y="869375"/>
            <a:ext cx="399810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Database pertains to </a:t>
            </a:r>
            <a:r>
              <a:rPr lang="en-US" sz="1600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Youtube</a:t>
            </a: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comments on Oscar nominated movie trailers for 4 select few movies:</a:t>
            </a:r>
            <a:endParaRPr sz="1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●"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32070</a:t>
            </a: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rows x </a:t>
            </a: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columns</a:t>
            </a:r>
            <a:endParaRPr sz="1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●"/>
            </a:pP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Comments on movie trailers with date timestamp</a:t>
            </a:r>
            <a:endParaRPr sz="1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●"/>
            </a:pP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Movies selected are as below:</a:t>
            </a:r>
            <a:endParaRPr sz="1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○"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Dunkirk</a:t>
            </a: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History/War</a:t>
            </a:r>
            <a:endParaRPr sz="1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○"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Shape of Water</a:t>
            </a: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Romance/Fantasy</a:t>
            </a:r>
            <a:endParaRPr sz="1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○"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Phantom Thread</a:t>
            </a: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Romance/Drama</a:t>
            </a:r>
            <a:endParaRPr sz="1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libri"/>
              <a:buChar char="○"/>
            </a:pPr>
            <a:r>
              <a:rPr lang="en-US" sz="1600" b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Get Out</a:t>
            </a:r>
            <a:r>
              <a:rPr lang="en-US" sz="16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 Psychological Thriller/Horror</a:t>
            </a:r>
            <a:endParaRPr sz="16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0" y="665489"/>
            <a:ext cx="9144000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85" name="Google Shape;8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8236" y="1164594"/>
            <a:ext cx="1974357" cy="1167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2356" y="2542465"/>
            <a:ext cx="971840" cy="1509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48236" y="2542464"/>
            <a:ext cx="971840" cy="1509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71715" y="2559929"/>
            <a:ext cx="929169" cy="1509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52514" y="2559929"/>
            <a:ext cx="929177" cy="1509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Data pre-processing: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4"/>
          <p:cNvSpPr/>
          <p:nvPr/>
        </p:nvSpPr>
        <p:spPr>
          <a:xfrm>
            <a:off x="0" y="665489"/>
            <a:ext cx="9144000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97" name="Google Shape;97;p4"/>
          <p:cNvSpPr txBox="1"/>
          <p:nvPr/>
        </p:nvSpPr>
        <p:spPr>
          <a:xfrm>
            <a:off x="216400" y="1983246"/>
            <a:ext cx="6101100" cy="3073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In the process of cleaning the dataset: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Combine all 4 selected movies in one dataset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And keep all 4 selected movies separated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Change timestamp to Time and Date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Added one more column to name the movies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SAS Enterprise Miner Workstation process: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Importing the file: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All 4 selected movies in one dataset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Separated 4 selected movie name in 4 dataset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 panose="020B0604020202020204" pitchFamily="34" charset="0"/>
              <a:buChar char="•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In Text Parsing, we added the table: 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type of emotions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in Filter tab for separated movie dataset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87" y="893813"/>
            <a:ext cx="7714759" cy="9051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99" name="Google Shape;99;p4"/>
          <p:cNvPicPr preferRelativeResize="0"/>
          <p:nvPr/>
        </p:nvPicPr>
        <p:blipFill rotWithShape="1">
          <a:blip r:embed="rId4">
            <a:alphaModFix/>
          </a:blip>
          <a:srcRect t="5078" r="3128"/>
          <a:stretch/>
        </p:blipFill>
        <p:spPr>
          <a:xfrm>
            <a:off x="6840070" y="2128998"/>
            <a:ext cx="1357893" cy="9051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0" name="Google Shape;100;p4"/>
          <p:cNvPicPr preferRelativeResize="0"/>
          <p:nvPr/>
        </p:nvPicPr>
        <p:blipFill rotWithShape="1">
          <a:blip r:embed="rId5">
            <a:alphaModFix/>
          </a:blip>
          <a:srcRect b="15675"/>
          <a:stretch/>
        </p:blipFill>
        <p:spPr>
          <a:xfrm>
            <a:off x="7386767" y="3364183"/>
            <a:ext cx="811196" cy="1356528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e55df5c47_2_1"/>
          <p:cNvSpPr txBox="1">
            <a:spLocks noGrp="1"/>
          </p:cNvSpPr>
          <p:nvPr>
            <p:ph type="title"/>
          </p:nvPr>
        </p:nvSpPr>
        <p:spPr>
          <a:xfrm>
            <a:off x="311700" y="76200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4999"/>
              <a:buNone/>
            </a:pPr>
            <a:r>
              <a:rPr lang="en-US" sz="3200">
                <a:solidFill>
                  <a:srgbClr val="EF6C00"/>
                </a:solidFill>
                <a:latin typeface="Calibri"/>
                <a:ea typeface="Calibri"/>
                <a:cs typeface="Calibri"/>
                <a:sym typeface="Calibri"/>
              </a:rPr>
              <a:t>Exploration of Data : 4 Movies together</a:t>
            </a:r>
            <a:endParaRPr/>
          </a:p>
        </p:txBody>
      </p:sp>
      <p:sp>
        <p:nvSpPr>
          <p:cNvPr id="106" name="Google Shape;106;g22e55df5c47_2_1"/>
          <p:cNvSpPr/>
          <p:nvPr/>
        </p:nvSpPr>
        <p:spPr>
          <a:xfrm>
            <a:off x="0" y="8178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22e55df5c47_2_1"/>
          <p:cNvSpPr txBox="1">
            <a:spLocks noGrp="1"/>
          </p:cNvSpPr>
          <p:nvPr>
            <p:ph type="sldNum" idx="12"/>
          </p:nvPr>
        </p:nvSpPr>
        <p:spPr>
          <a:xfrm>
            <a:off x="8644233" y="4632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08" name="Google Shape;108;g22e55df5c47_2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00" y="1136425"/>
            <a:ext cx="5946965" cy="2170775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9" name="Google Shape;109;g22e55df5c47_2_1"/>
          <p:cNvSpPr txBox="1"/>
          <p:nvPr/>
        </p:nvSpPr>
        <p:spPr>
          <a:xfrm>
            <a:off x="295175" y="3631473"/>
            <a:ext cx="7464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Open Sans"/>
              </a:rPr>
              <a:t>For all 4 movies together, mixed set of reactions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Open Sans"/>
              </a:rPr>
              <a:t>Racism is a widely talked about topic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Open Sans"/>
              </a:rPr>
              <a:t>Nolan movies carry a huge fan base</a:t>
            </a:r>
            <a:endParaRPr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2e55df5c47_2_1"/>
          <p:cNvSpPr txBox="1">
            <a:spLocks noGrp="1"/>
          </p:cNvSpPr>
          <p:nvPr>
            <p:ph type="title"/>
          </p:nvPr>
        </p:nvSpPr>
        <p:spPr>
          <a:xfrm>
            <a:off x="2365650" y="2218050"/>
            <a:ext cx="44127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4999"/>
              <a:buNone/>
            </a:pPr>
            <a:r>
              <a:rPr lang="en-US" sz="3200" dirty="0">
                <a:solidFill>
                  <a:srgbClr val="EF6C00"/>
                </a:solidFill>
                <a:latin typeface="Calibri"/>
                <a:ea typeface="Calibri"/>
                <a:cs typeface="Calibri"/>
                <a:sym typeface="Calibri"/>
              </a:rPr>
              <a:t>Diving deeper into data</a:t>
            </a:r>
            <a:endParaRPr dirty="0"/>
          </a:p>
        </p:txBody>
      </p:sp>
      <p:sp>
        <p:nvSpPr>
          <p:cNvPr id="106" name="Google Shape;106;g22e55df5c47_2_1"/>
          <p:cNvSpPr/>
          <p:nvPr/>
        </p:nvSpPr>
        <p:spPr>
          <a:xfrm>
            <a:off x="0" y="8178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22e55df5c47_2_1"/>
          <p:cNvSpPr txBox="1">
            <a:spLocks noGrp="1"/>
          </p:cNvSpPr>
          <p:nvPr>
            <p:ph type="sldNum" idx="12"/>
          </p:nvPr>
        </p:nvSpPr>
        <p:spPr>
          <a:xfrm>
            <a:off x="8644233" y="4632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1830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493d97f5d2_0_25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Exploration of Data - Dunkirk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g2493d97f5d2_0_25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2493d97f5d2_0_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cxnSp>
        <p:nvCxnSpPr>
          <p:cNvPr id="117" name="Google Shape;117;g2493d97f5d2_0_25"/>
          <p:cNvCxnSpPr/>
          <p:nvPr/>
        </p:nvCxnSpPr>
        <p:spPr>
          <a:xfrm>
            <a:off x="225725" y="2803825"/>
            <a:ext cx="8409900" cy="2970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8" name="Google Shape;118;g2493d97f5d2_0_25"/>
          <p:cNvPicPr preferRelativeResize="0"/>
          <p:nvPr/>
        </p:nvPicPr>
        <p:blipFill rotWithShape="1">
          <a:blip r:embed="rId3">
            <a:alphaModFix/>
          </a:blip>
          <a:srcRect t="17314" r="59768"/>
          <a:stretch/>
        </p:blipFill>
        <p:spPr>
          <a:xfrm>
            <a:off x="2829413" y="881175"/>
            <a:ext cx="3332768" cy="17572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9" name="Google Shape;119;g2493d97f5d2_0_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075" y="3005240"/>
            <a:ext cx="3892657" cy="1977018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20" name="Google Shape;120;g2493d97f5d2_0_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8975" y="3005250"/>
            <a:ext cx="3861625" cy="19770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1" name="Google Shape;121;g2493d97f5d2_0_25"/>
          <p:cNvSpPr txBox="1"/>
          <p:nvPr/>
        </p:nvSpPr>
        <p:spPr>
          <a:xfrm>
            <a:off x="1394850" y="3365575"/>
            <a:ext cx="2513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great, hardy, proud, fantastic, sad, important, glad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2493d97f5d2_0_25"/>
          <p:cNvSpPr txBox="1"/>
          <p:nvPr/>
        </p:nvSpPr>
        <p:spPr>
          <a:xfrm>
            <a:off x="911400" y="1429613"/>
            <a:ext cx="1560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>
                <a:latin typeface="Open Sans"/>
                <a:ea typeface="Open Sans"/>
                <a:cs typeface="Open Sans"/>
                <a:sym typeface="Open Sans"/>
              </a:rPr>
              <a:t>Key topics</a:t>
            </a:r>
            <a:endParaRPr sz="2100"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493d97f5d2_0_1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Sentiment Analysis - Dunkirk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2493d97f5d2_0_1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2493d97f5d2_0_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82F048C-D59E-4879-B2FC-55D1C44938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9612147"/>
              </p:ext>
            </p:extLst>
          </p:nvPr>
        </p:nvGraphicFramePr>
        <p:xfrm>
          <a:off x="735106" y="1016202"/>
          <a:ext cx="7673787" cy="31110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07471D3-758D-7B8C-8C80-29630E522C34}"/>
              </a:ext>
            </a:extLst>
          </p:cNvPr>
          <p:cNvSpPr txBox="1"/>
          <p:nvPr/>
        </p:nvSpPr>
        <p:spPr>
          <a:xfrm>
            <a:off x="3166783" y="4287487"/>
            <a:ext cx="48947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Happy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530A14-3089-AC14-1E90-0289ABBB7098}"/>
              </a:ext>
            </a:extLst>
          </p:cNvPr>
          <p:cNvSpPr txBox="1"/>
          <p:nvPr/>
        </p:nvSpPr>
        <p:spPr>
          <a:xfrm>
            <a:off x="4329954" y="4307301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Lost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BCD3EB-1803-5975-2B47-BA07BC8EE0BB}"/>
              </a:ext>
            </a:extLst>
          </p:cNvPr>
          <p:cNvSpPr txBox="1"/>
          <p:nvPr/>
        </p:nvSpPr>
        <p:spPr>
          <a:xfrm>
            <a:off x="5493125" y="4307302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Upset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34230B-E1AF-E6F3-CCBE-86B59D7BCE89}"/>
              </a:ext>
            </a:extLst>
          </p:cNvPr>
          <p:cNvSpPr txBox="1"/>
          <p:nvPr/>
        </p:nvSpPr>
        <p:spPr>
          <a:xfrm>
            <a:off x="1785099" y="4287487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Dedicated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544C7B9-B45D-1C11-0BCF-6F78C6E05338}"/>
              </a:ext>
            </a:extLst>
          </p:cNvPr>
          <p:cNvCxnSpPr/>
          <p:nvPr/>
        </p:nvCxnSpPr>
        <p:spPr>
          <a:xfrm>
            <a:off x="1396254" y="4629240"/>
            <a:ext cx="6382871" cy="19814"/>
          </a:xfrm>
          <a:prstGeom prst="straightConnector1">
            <a:avLst/>
          </a:prstGeom>
          <a:ln w="28575">
            <a:solidFill>
              <a:srgbClr val="3333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658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493d97f5d2_1_21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Exploration of Data - Dunkirk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2493d97f5d2_1_21"/>
          <p:cNvSpPr/>
          <p:nvPr/>
        </p:nvSpPr>
        <p:spPr>
          <a:xfrm>
            <a:off x="0" y="665489"/>
            <a:ext cx="9144000" cy="45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g2493d97f5d2_1_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130" name="Google Shape;130;g2493d97f5d2_1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275" y="778239"/>
            <a:ext cx="7155369" cy="4127611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521</Words>
  <Application>Microsoft Office PowerPoint</Application>
  <PresentationFormat>On-screen Show (16:9)</PresentationFormat>
  <Paragraphs>120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Open Sans</vt:lpstr>
      <vt:lpstr>PT Sans Narrow</vt:lpstr>
      <vt:lpstr>Tropic</vt:lpstr>
      <vt:lpstr>YouTube comments on Oscar-nominated movie trailers</vt:lpstr>
      <vt:lpstr>Table of Contents</vt:lpstr>
      <vt:lpstr>Introduction</vt:lpstr>
      <vt:lpstr>Data pre-processing:</vt:lpstr>
      <vt:lpstr>Exploration of Data : 4 Movies together</vt:lpstr>
      <vt:lpstr>Diving deeper into data</vt:lpstr>
      <vt:lpstr>Exploration of Data - Dunkirk</vt:lpstr>
      <vt:lpstr>Sentiment Analysis - Dunkirk</vt:lpstr>
      <vt:lpstr>Exploration of Data - Dunkirk</vt:lpstr>
      <vt:lpstr>Exploration of Data - The Shape of Water </vt:lpstr>
      <vt:lpstr>Sentiment Analysis - The Shape of Water </vt:lpstr>
      <vt:lpstr>Exploration of Data - The Shape of Water </vt:lpstr>
      <vt:lpstr>Exploration of Data - Phantom Thread</vt:lpstr>
      <vt:lpstr>Sentiment Analysis - Phantom Thread</vt:lpstr>
      <vt:lpstr>Exploration of Data - Phantom Thread</vt:lpstr>
      <vt:lpstr>Exploration of Data - Get Out</vt:lpstr>
      <vt:lpstr>Sentiment Analysis – Get Out</vt:lpstr>
      <vt:lpstr>Exploration of Data - Get Out</vt:lpstr>
      <vt:lpstr>Key trends and insights</vt:lpstr>
      <vt:lpstr>Key trends and insights</vt:lpstr>
      <vt:lpstr>Business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YouTube comments on Oscar-nominated movie trailers</dc:title>
  <dc:creator>anant khandelwal</dc:creator>
  <cp:lastModifiedBy>Shah, Pooja</cp:lastModifiedBy>
  <cp:revision>12</cp:revision>
  <dcterms:modified xsi:type="dcterms:W3CDTF">2023-09-20T04:18:14Z</dcterms:modified>
</cp:coreProperties>
</file>